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103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14350" y="2834640"/>
            <a:ext cx="58293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028700" y="5120640"/>
            <a:ext cx="48006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42900" y="2103120"/>
            <a:ext cx="298323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531870" y="2103120"/>
            <a:ext cx="298323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5.png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24" Type="http://schemas.openxmlformats.org/officeDocument/2006/relationships/image" Target="../media/image18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10" Type="http://schemas.openxmlformats.org/officeDocument/2006/relationships/image" Target="../media/image4.png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Relationship Id="rId22" Type="http://schemas.openxmlformats.org/officeDocument/2006/relationships/image" Target="../media/image1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6857999" cy="4251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514855" y="0"/>
            <a:ext cx="710183" cy="6096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819655" y="0"/>
            <a:ext cx="473963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888235" y="0"/>
            <a:ext cx="710184" cy="6096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2193035" y="0"/>
            <a:ext cx="473963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2261616" y="0"/>
            <a:ext cx="710183" cy="6096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566416" y="0"/>
            <a:ext cx="472440" cy="63855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2633472" y="0"/>
            <a:ext cx="693420" cy="6096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2921507" y="0"/>
            <a:ext cx="475488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2991611" y="0"/>
            <a:ext cx="710184" cy="6096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296411" y="0"/>
            <a:ext cx="473963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364991" y="0"/>
            <a:ext cx="710184" cy="6096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669791" y="0"/>
            <a:ext cx="472439" cy="63855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736847" y="0"/>
            <a:ext cx="710184" cy="6096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4041647" y="0"/>
            <a:ext cx="473963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4110228" y="0"/>
            <a:ext cx="679703" cy="6096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4384547" y="0"/>
            <a:ext cx="473963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4453128" y="0"/>
            <a:ext cx="697991" cy="6096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4745735" y="0"/>
            <a:ext cx="475488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4815840" y="0"/>
            <a:ext cx="603503" cy="6096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5013959" y="0"/>
            <a:ext cx="473963" cy="63855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1720850" y="96265"/>
            <a:ext cx="274320" cy="273050"/>
          </a:xfrm>
          <a:custGeom>
            <a:avLst/>
            <a:gdLst/>
            <a:ahLst/>
            <a:cxnLst/>
            <a:rect l="l" t="t" r="r" b="b"/>
            <a:pathLst>
              <a:path w="274319" h="273050">
                <a:moveTo>
                  <a:pt x="78612" y="176149"/>
                </a:moveTo>
                <a:lnTo>
                  <a:pt x="54737" y="176149"/>
                </a:lnTo>
                <a:lnTo>
                  <a:pt x="54737" y="272668"/>
                </a:lnTo>
                <a:lnTo>
                  <a:pt x="78612" y="272668"/>
                </a:lnTo>
                <a:lnTo>
                  <a:pt x="78612" y="176149"/>
                </a:lnTo>
                <a:close/>
              </a:path>
              <a:path w="274319" h="273050">
                <a:moveTo>
                  <a:pt x="232156" y="176149"/>
                </a:moveTo>
                <a:lnTo>
                  <a:pt x="208406" y="176149"/>
                </a:lnTo>
                <a:lnTo>
                  <a:pt x="208406" y="245999"/>
                </a:lnTo>
                <a:lnTo>
                  <a:pt x="206756" y="247650"/>
                </a:lnTo>
                <a:lnTo>
                  <a:pt x="185800" y="247650"/>
                </a:lnTo>
                <a:lnTo>
                  <a:pt x="189356" y="270255"/>
                </a:lnTo>
                <a:lnTo>
                  <a:pt x="227075" y="270255"/>
                </a:lnTo>
                <a:lnTo>
                  <a:pt x="232156" y="264667"/>
                </a:lnTo>
                <a:lnTo>
                  <a:pt x="232156" y="176149"/>
                </a:lnTo>
                <a:close/>
              </a:path>
              <a:path w="274319" h="273050">
                <a:moveTo>
                  <a:pt x="147700" y="184530"/>
                </a:moveTo>
                <a:lnTo>
                  <a:pt x="128650" y="200025"/>
                </a:lnTo>
                <a:lnTo>
                  <a:pt x="138225" y="208476"/>
                </a:lnTo>
                <a:lnTo>
                  <a:pt x="146764" y="217249"/>
                </a:lnTo>
                <a:lnTo>
                  <a:pt x="154279" y="226331"/>
                </a:lnTo>
                <a:lnTo>
                  <a:pt x="160781" y="235711"/>
                </a:lnTo>
                <a:lnTo>
                  <a:pt x="180975" y="217804"/>
                </a:lnTo>
                <a:lnTo>
                  <a:pt x="175758" y="209498"/>
                </a:lnTo>
                <a:lnTo>
                  <a:pt x="168481" y="201168"/>
                </a:lnTo>
                <a:lnTo>
                  <a:pt x="159061" y="192785"/>
                </a:lnTo>
                <a:lnTo>
                  <a:pt x="147700" y="184530"/>
                </a:lnTo>
                <a:close/>
              </a:path>
              <a:path w="274319" h="273050">
                <a:moveTo>
                  <a:pt x="78612" y="84454"/>
                </a:moveTo>
                <a:lnTo>
                  <a:pt x="54737" y="84454"/>
                </a:lnTo>
                <a:lnTo>
                  <a:pt x="54737" y="149986"/>
                </a:lnTo>
                <a:lnTo>
                  <a:pt x="5968" y="165480"/>
                </a:lnTo>
                <a:lnTo>
                  <a:pt x="14350" y="192785"/>
                </a:lnTo>
                <a:lnTo>
                  <a:pt x="17525" y="195960"/>
                </a:lnTo>
                <a:lnTo>
                  <a:pt x="19431" y="194817"/>
                </a:lnTo>
                <a:lnTo>
                  <a:pt x="20193" y="189229"/>
                </a:lnTo>
                <a:lnTo>
                  <a:pt x="54737" y="176149"/>
                </a:lnTo>
                <a:lnTo>
                  <a:pt x="78612" y="176149"/>
                </a:lnTo>
                <a:lnTo>
                  <a:pt x="78612" y="165480"/>
                </a:lnTo>
                <a:lnTo>
                  <a:pt x="108331" y="153542"/>
                </a:lnTo>
                <a:lnTo>
                  <a:pt x="105374" y="139318"/>
                </a:lnTo>
                <a:lnTo>
                  <a:pt x="78612" y="139318"/>
                </a:lnTo>
                <a:lnTo>
                  <a:pt x="78612" y="84454"/>
                </a:lnTo>
                <a:close/>
              </a:path>
              <a:path w="274319" h="273050">
                <a:moveTo>
                  <a:pt x="267843" y="153542"/>
                </a:moveTo>
                <a:lnTo>
                  <a:pt x="117856" y="153542"/>
                </a:lnTo>
                <a:lnTo>
                  <a:pt x="117856" y="176149"/>
                </a:lnTo>
                <a:lnTo>
                  <a:pt x="267843" y="176149"/>
                </a:lnTo>
                <a:lnTo>
                  <a:pt x="267843" y="153542"/>
                </a:lnTo>
                <a:close/>
              </a:path>
              <a:path w="274319" h="273050">
                <a:moveTo>
                  <a:pt x="232156" y="122554"/>
                </a:moveTo>
                <a:lnTo>
                  <a:pt x="208406" y="122554"/>
                </a:lnTo>
                <a:lnTo>
                  <a:pt x="208406" y="153542"/>
                </a:lnTo>
                <a:lnTo>
                  <a:pt x="232156" y="153542"/>
                </a:lnTo>
                <a:lnTo>
                  <a:pt x="232156" y="122554"/>
                </a:lnTo>
                <a:close/>
              </a:path>
              <a:path w="274319" h="273050">
                <a:moveTo>
                  <a:pt x="103631" y="130936"/>
                </a:moveTo>
                <a:lnTo>
                  <a:pt x="78612" y="139318"/>
                </a:lnTo>
                <a:lnTo>
                  <a:pt x="105374" y="139318"/>
                </a:lnTo>
                <a:lnTo>
                  <a:pt x="103631" y="130936"/>
                </a:lnTo>
                <a:close/>
              </a:path>
              <a:path w="274319" h="273050">
                <a:moveTo>
                  <a:pt x="17906" y="26161"/>
                </a:moveTo>
                <a:lnTo>
                  <a:pt x="15430" y="53546"/>
                </a:lnTo>
                <a:lnTo>
                  <a:pt x="11620" y="78549"/>
                </a:lnTo>
                <a:lnTo>
                  <a:pt x="6476" y="101171"/>
                </a:lnTo>
                <a:lnTo>
                  <a:pt x="0" y="121411"/>
                </a:lnTo>
                <a:lnTo>
                  <a:pt x="21462" y="130936"/>
                </a:lnTo>
                <a:lnTo>
                  <a:pt x="24417" y="122245"/>
                </a:lnTo>
                <a:lnTo>
                  <a:pt x="27384" y="111601"/>
                </a:lnTo>
                <a:lnTo>
                  <a:pt x="30374" y="99004"/>
                </a:lnTo>
                <a:lnTo>
                  <a:pt x="33400" y="84454"/>
                </a:lnTo>
                <a:lnTo>
                  <a:pt x="108331" y="84454"/>
                </a:lnTo>
                <a:lnTo>
                  <a:pt x="108331" y="58292"/>
                </a:lnTo>
                <a:lnTo>
                  <a:pt x="38100" y="58292"/>
                </a:lnTo>
                <a:lnTo>
                  <a:pt x="40512" y="34543"/>
                </a:lnTo>
                <a:lnTo>
                  <a:pt x="46100" y="32130"/>
                </a:lnTo>
                <a:lnTo>
                  <a:pt x="46100" y="30099"/>
                </a:lnTo>
                <a:lnTo>
                  <a:pt x="40512" y="28575"/>
                </a:lnTo>
                <a:lnTo>
                  <a:pt x="17906" y="26161"/>
                </a:lnTo>
                <a:close/>
              </a:path>
              <a:path w="274319" h="273050">
                <a:moveTo>
                  <a:pt x="273812" y="99949"/>
                </a:moveTo>
                <a:lnTo>
                  <a:pt x="108331" y="99949"/>
                </a:lnTo>
                <a:lnTo>
                  <a:pt x="108331" y="122554"/>
                </a:lnTo>
                <a:lnTo>
                  <a:pt x="273812" y="122554"/>
                </a:lnTo>
                <a:lnTo>
                  <a:pt x="273812" y="99949"/>
                </a:lnTo>
                <a:close/>
              </a:path>
              <a:path w="274319" h="273050">
                <a:moveTo>
                  <a:pt x="198881" y="64261"/>
                </a:moveTo>
                <a:lnTo>
                  <a:pt x="175006" y="64261"/>
                </a:lnTo>
                <a:lnTo>
                  <a:pt x="175006" y="99949"/>
                </a:lnTo>
                <a:lnTo>
                  <a:pt x="198881" y="99949"/>
                </a:lnTo>
                <a:lnTo>
                  <a:pt x="198881" y="64261"/>
                </a:lnTo>
                <a:close/>
              </a:path>
              <a:path w="274319" h="273050">
                <a:moveTo>
                  <a:pt x="256031" y="41655"/>
                </a:moveTo>
                <a:lnTo>
                  <a:pt x="121412" y="41655"/>
                </a:lnTo>
                <a:lnTo>
                  <a:pt x="121412" y="64261"/>
                </a:lnTo>
                <a:lnTo>
                  <a:pt x="256031" y="64261"/>
                </a:lnTo>
                <a:lnTo>
                  <a:pt x="256031" y="41655"/>
                </a:lnTo>
                <a:close/>
              </a:path>
              <a:path w="274319" h="273050">
                <a:moveTo>
                  <a:pt x="77343" y="0"/>
                </a:moveTo>
                <a:lnTo>
                  <a:pt x="54737" y="0"/>
                </a:lnTo>
                <a:lnTo>
                  <a:pt x="54737" y="58292"/>
                </a:lnTo>
                <a:lnTo>
                  <a:pt x="78612" y="58292"/>
                </a:lnTo>
                <a:lnTo>
                  <a:pt x="78612" y="7111"/>
                </a:lnTo>
                <a:lnTo>
                  <a:pt x="84200" y="3175"/>
                </a:lnTo>
                <a:lnTo>
                  <a:pt x="83693" y="761"/>
                </a:lnTo>
                <a:lnTo>
                  <a:pt x="77343" y="0"/>
                </a:lnTo>
                <a:close/>
              </a:path>
              <a:path w="274319" h="273050">
                <a:moveTo>
                  <a:pt x="197612" y="0"/>
                </a:moveTo>
                <a:lnTo>
                  <a:pt x="175006" y="0"/>
                </a:lnTo>
                <a:lnTo>
                  <a:pt x="175006" y="41655"/>
                </a:lnTo>
                <a:lnTo>
                  <a:pt x="198881" y="41655"/>
                </a:lnTo>
                <a:lnTo>
                  <a:pt x="198881" y="7111"/>
                </a:lnTo>
                <a:lnTo>
                  <a:pt x="204343" y="3175"/>
                </a:lnTo>
                <a:lnTo>
                  <a:pt x="203962" y="761"/>
                </a:lnTo>
                <a:lnTo>
                  <a:pt x="19761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1840357" y="271652"/>
            <a:ext cx="70612" cy="6946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1829180" y="96265"/>
            <a:ext cx="165735" cy="270510"/>
          </a:xfrm>
          <a:custGeom>
            <a:avLst/>
            <a:gdLst/>
            <a:ahLst/>
            <a:cxnLst/>
            <a:rect l="l" t="t" r="r" b="b"/>
            <a:pathLst>
              <a:path w="165735" h="270510">
                <a:moveTo>
                  <a:pt x="66675" y="0"/>
                </a:moveTo>
                <a:lnTo>
                  <a:pt x="89281" y="0"/>
                </a:lnTo>
                <a:lnTo>
                  <a:pt x="95631" y="761"/>
                </a:lnTo>
                <a:lnTo>
                  <a:pt x="96012" y="3175"/>
                </a:lnTo>
                <a:lnTo>
                  <a:pt x="90550" y="7111"/>
                </a:lnTo>
                <a:lnTo>
                  <a:pt x="90550" y="41655"/>
                </a:lnTo>
                <a:lnTo>
                  <a:pt x="147700" y="41655"/>
                </a:lnTo>
                <a:lnTo>
                  <a:pt x="147700" y="64261"/>
                </a:lnTo>
                <a:lnTo>
                  <a:pt x="90550" y="64261"/>
                </a:lnTo>
                <a:lnTo>
                  <a:pt x="90550" y="99949"/>
                </a:lnTo>
                <a:lnTo>
                  <a:pt x="165481" y="99949"/>
                </a:lnTo>
                <a:lnTo>
                  <a:pt x="165481" y="122554"/>
                </a:lnTo>
                <a:lnTo>
                  <a:pt x="123825" y="122554"/>
                </a:lnTo>
                <a:lnTo>
                  <a:pt x="123825" y="153542"/>
                </a:lnTo>
                <a:lnTo>
                  <a:pt x="159512" y="153542"/>
                </a:lnTo>
                <a:lnTo>
                  <a:pt x="159512" y="176149"/>
                </a:lnTo>
                <a:lnTo>
                  <a:pt x="123825" y="176149"/>
                </a:lnTo>
                <a:lnTo>
                  <a:pt x="123825" y="253618"/>
                </a:lnTo>
                <a:lnTo>
                  <a:pt x="123825" y="264667"/>
                </a:lnTo>
                <a:lnTo>
                  <a:pt x="118744" y="270255"/>
                </a:lnTo>
                <a:lnTo>
                  <a:pt x="108331" y="270255"/>
                </a:lnTo>
                <a:lnTo>
                  <a:pt x="81025" y="270255"/>
                </a:lnTo>
                <a:lnTo>
                  <a:pt x="77469" y="247650"/>
                </a:lnTo>
                <a:lnTo>
                  <a:pt x="95250" y="247650"/>
                </a:lnTo>
                <a:lnTo>
                  <a:pt x="98425" y="247650"/>
                </a:lnTo>
                <a:lnTo>
                  <a:pt x="100075" y="245999"/>
                </a:lnTo>
                <a:lnTo>
                  <a:pt x="100075" y="242824"/>
                </a:lnTo>
                <a:lnTo>
                  <a:pt x="100075" y="176149"/>
                </a:lnTo>
                <a:lnTo>
                  <a:pt x="9525" y="176149"/>
                </a:lnTo>
                <a:lnTo>
                  <a:pt x="9525" y="153542"/>
                </a:lnTo>
                <a:lnTo>
                  <a:pt x="100075" y="153542"/>
                </a:lnTo>
                <a:lnTo>
                  <a:pt x="100075" y="122554"/>
                </a:lnTo>
                <a:lnTo>
                  <a:pt x="0" y="122554"/>
                </a:lnTo>
                <a:lnTo>
                  <a:pt x="0" y="99949"/>
                </a:lnTo>
                <a:lnTo>
                  <a:pt x="66675" y="99949"/>
                </a:lnTo>
                <a:lnTo>
                  <a:pt x="66675" y="64261"/>
                </a:lnTo>
                <a:lnTo>
                  <a:pt x="13081" y="64261"/>
                </a:lnTo>
                <a:lnTo>
                  <a:pt x="13081" y="41655"/>
                </a:lnTo>
                <a:lnTo>
                  <a:pt x="66675" y="41655"/>
                </a:lnTo>
                <a:lnTo>
                  <a:pt x="66675" y="0"/>
                </a:lnTo>
                <a:close/>
              </a:path>
            </a:pathLst>
          </a:custGeom>
          <a:ln w="1828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1720850" y="96265"/>
            <a:ext cx="108585" cy="273050"/>
          </a:xfrm>
          <a:custGeom>
            <a:avLst/>
            <a:gdLst/>
            <a:ahLst/>
            <a:cxnLst/>
            <a:rect l="l" t="t" r="r" b="b"/>
            <a:pathLst>
              <a:path w="108585" h="273050">
                <a:moveTo>
                  <a:pt x="54737" y="0"/>
                </a:moveTo>
                <a:lnTo>
                  <a:pt x="77343" y="0"/>
                </a:lnTo>
                <a:lnTo>
                  <a:pt x="83693" y="761"/>
                </a:lnTo>
                <a:lnTo>
                  <a:pt x="84200" y="3175"/>
                </a:lnTo>
                <a:lnTo>
                  <a:pt x="78612" y="7111"/>
                </a:lnTo>
                <a:lnTo>
                  <a:pt x="78612" y="58292"/>
                </a:lnTo>
                <a:lnTo>
                  <a:pt x="108331" y="58292"/>
                </a:lnTo>
                <a:lnTo>
                  <a:pt x="108331" y="84454"/>
                </a:lnTo>
                <a:lnTo>
                  <a:pt x="78612" y="84454"/>
                </a:lnTo>
                <a:lnTo>
                  <a:pt x="78612" y="139318"/>
                </a:lnTo>
                <a:lnTo>
                  <a:pt x="103631" y="130936"/>
                </a:lnTo>
                <a:lnTo>
                  <a:pt x="108331" y="153542"/>
                </a:lnTo>
                <a:lnTo>
                  <a:pt x="78612" y="165480"/>
                </a:lnTo>
                <a:lnTo>
                  <a:pt x="78612" y="272668"/>
                </a:lnTo>
                <a:lnTo>
                  <a:pt x="54737" y="272668"/>
                </a:lnTo>
                <a:lnTo>
                  <a:pt x="54737" y="176149"/>
                </a:lnTo>
                <a:lnTo>
                  <a:pt x="20193" y="189229"/>
                </a:lnTo>
                <a:lnTo>
                  <a:pt x="19431" y="194817"/>
                </a:lnTo>
                <a:lnTo>
                  <a:pt x="17525" y="195960"/>
                </a:lnTo>
                <a:lnTo>
                  <a:pt x="14350" y="192785"/>
                </a:lnTo>
                <a:lnTo>
                  <a:pt x="5968" y="165480"/>
                </a:lnTo>
                <a:lnTo>
                  <a:pt x="54737" y="149986"/>
                </a:lnTo>
                <a:lnTo>
                  <a:pt x="54737" y="84454"/>
                </a:lnTo>
                <a:lnTo>
                  <a:pt x="33400" y="84454"/>
                </a:lnTo>
                <a:lnTo>
                  <a:pt x="30374" y="99004"/>
                </a:lnTo>
                <a:lnTo>
                  <a:pt x="27384" y="111601"/>
                </a:lnTo>
                <a:lnTo>
                  <a:pt x="24417" y="122245"/>
                </a:lnTo>
                <a:lnTo>
                  <a:pt x="21462" y="130936"/>
                </a:lnTo>
                <a:lnTo>
                  <a:pt x="0" y="121411"/>
                </a:lnTo>
                <a:lnTo>
                  <a:pt x="6476" y="101171"/>
                </a:lnTo>
                <a:lnTo>
                  <a:pt x="11620" y="78549"/>
                </a:lnTo>
                <a:lnTo>
                  <a:pt x="15430" y="53546"/>
                </a:lnTo>
                <a:lnTo>
                  <a:pt x="17906" y="26161"/>
                </a:lnTo>
                <a:lnTo>
                  <a:pt x="40512" y="28575"/>
                </a:lnTo>
                <a:lnTo>
                  <a:pt x="46100" y="30099"/>
                </a:lnTo>
                <a:lnTo>
                  <a:pt x="46100" y="32130"/>
                </a:lnTo>
                <a:lnTo>
                  <a:pt x="40512" y="34543"/>
                </a:lnTo>
                <a:lnTo>
                  <a:pt x="38100" y="58292"/>
                </a:lnTo>
                <a:lnTo>
                  <a:pt x="54737" y="58292"/>
                </a:lnTo>
                <a:lnTo>
                  <a:pt x="54737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2095373" y="97409"/>
            <a:ext cx="273050" cy="266700"/>
          </a:xfrm>
          <a:custGeom>
            <a:avLst/>
            <a:gdLst/>
            <a:ahLst/>
            <a:cxnLst/>
            <a:rect l="l" t="t" r="r" b="b"/>
            <a:pathLst>
              <a:path w="273050" h="266700">
                <a:moveTo>
                  <a:pt x="48894" y="163068"/>
                </a:moveTo>
                <a:lnTo>
                  <a:pt x="38254" y="184356"/>
                </a:lnTo>
                <a:lnTo>
                  <a:pt x="26542" y="205359"/>
                </a:lnTo>
                <a:lnTo>
                  <a:pt x="13783" y="226075"/>
                </a:lnTo>
                <a:lnTo>
                  <a:pt x="0" y="246507"/>
                </a:lnTo>
                <a:lnTo>
                  <a:pt x="21462" y="263144"/>
                </a:lnTo>
                <a:lnTo>
                  <a:pt x="27050" y="266319"/>
                </a:lnTo>
                <a:lnTo>
                  <a:pt x="28193" y="264287"/>
                </a:lnTo>
                <a:lnTo>
                  <a:pt x="25018" y="257175"/>
                </a:lnTo>
                <a:lnTo>
                  <a:pt x="36353" y="238819"/>
                </a:lnTo>
                <a:lnTo>
                  <a:pt x="47688" y="219392"/>
                </a:lnTo>
                <a:lnTo>
                  <a:pt x="59023" y="198917"/>
                </a:lnTo>
                <a:lnTo>
                  <a:pt x="70357" y="177419"/>
                </a:lnTo>
                <a:lnTo>
                  <a:pt x="48894" y="163068"/>
                </a:lnTo>
                <a:close/>
              </a:path>
              <a:path w="273050" h="266700">
                <a:moveTo>
                  <a:pt x="272669" y="235712"/>
                </a:moveTo>
                <a:lnTo>
                  <a:pt x="70357" y="235712"/>
                </a:lnTo>
                <a:lnTo>
                  <a:pt x="70357" y="258318"/>
                </a:lnTo>
                <a:lnTo>
                  <a:pt x="272669" y="258318"/>
                </a:lnTo>
                <a:lnTo>
                  <a:pt x="272669" y="235712"/>
                </a:lnTo>
                <a:close/>
              </a:path>
              <a:path w="273050" h="266700">
                <a:moveTo>
                  <a:pt x="185800" y="166750"/>
                </a:moveTo>
                <a:lnTo>
                  <a:pt x="161925" y="166750"/>
                </a:lnTo>
                <a:lnTo>
                  <a:pt x="161925" y="235712"/>
                </a:lnTo>
                <a:lnTo>
                  <a:pt x="185800" y="235712"/>
                </a:lnTo>
                <a:lnTo>
                  <a:pt x="185800" y="166750"/>
                </a:lnTo>
                <a:close/>
              </a:path>
              <a:path w="273050" h="266700">
                <a:moveTo>
                  <a:pt x="248919" y="144018"/>
                </a:moveTo>
                <a:lnTo>
                  <a:pt x="97662" y="144018"/>
                </a:lnTo>
                <a:lnTo>
                  <a:pt x="97662" y="166750"/>
                </a:lnTo>
                <a:lnTo>
                  <a:pt x="248919" y="166750"/>
                </a:lnTo>
                <a:lnTo>
                  <a:pt x="248919" y="144018"/>
                </a:lnTo>
                <a:close/>
              </a:path>
              <a:path w="273050" h="266700">
                <a:moveTo>
                  <a:pt x="185800" y="81025"/>
                </a:moveTo>
                <a:lnTo>
                  <a:pt x="161925" y="81025"/>
                </a:lnTo>
                <a:lnTo>
                  <a:pt x="161925" y="144018"/>
                </a:lnTo>
                <a:lnTo>
                  <a:pt x="185800" y="144018"/>
                </a:lnTo>
                <a:lnTo>
                  <a:pt x="185800" y="81025"/>
                </a:lnTo>
                <a:close/>
              </a:path>
              <a:path w="273050" h="266700">
                <a:moveTo>
                  <a:pt x="23875" y="83312"/>
                </a:moveTo>
                <a:lnTo>
                  <a:pt x="9525" y="101219"/>
                </a:lnTo>
                <a:lnTo>
                  <a:pt x="20859" y="108741"/>
                </a:lnTo>
                <a:lnTo>
                  <a:pt x="32194" y="117014"/>
                </a:lnTo>
                <a:lnTo>
                  <a:pt x="43529" y="126025"/>
                </a:lnTo>
                <a:lnTo>
                  <a:pt x="54863" y="135763"/>
                </a:lnTo>
                <a:lnTo>
                  <a:pt x="69087" y="114300"/>
                </a:lnTo>
                <a:lnTo>
                  <a:pt x="58683" y="105654"/>
                </a:lnTo>
                <a:lnTo>
                  <a:pt x="47672" y="97615"/>
                </a:lnTo>
                <a:lnTo>
                  <a:pt x="36066" y="90171"/>
                </a:lnTo>
                <a:lnTo>
                  <a:pt x="23875" y="83312"/>
                </a:lnTo>
                <a:close/>
              </a:path>
              <a:path w="273050" h="266700">
                <a:moveTo>
                  <a:pt x="264413" y="58293"/>
                </a:moveTo>
                <a:lnTo>
                  <a:pt x="81025" y="58293"/>
                </a:lnTo>
                <a:lnTo>
                  <a:pt x="81025" y="81025"/>
                </a:lnTo>
                <a:lnTo>
                  <a:pt x="264413" y="81025"/>
                </a:lnTo>
                <a:lnTo>
                  <a:pt x="264413" y="58293"/>
                </a:lnTo>
                <a:close/>
              </a:path>
              <a:path w="273050" h="266700">
                <a:moveTo>
                  <a:pt x="32257" y="14350"/>
                </a:moveTo>
                <a:lnTo>
                  <a:pt x="16763" y="34544"/>
                </a:lnTo>
                <a:lnTo>
                  <a:pt x="28362" y="42495"/>
                </a:lnTo>
                <a:lnTo>
                  <a:pt x="39354" y="50911"/>
                </a:lnTo>
                <a:lnTo>
                  <a:pt x="49750" y="59779"/>
                </a:lnTo>
                <a:lnTo>
                  <a:pt x="59562" y="69088"/>
                </a:lnTo>
                <a:lnTo>
                  <a:pt x="76200" y="47625"/>
                </a:lnTo>
                <a:lnTo>
                  <a:pt x="66315" y="37961"/>
                </a:lnTo>
                <a:lnTo>
                  <a:pt x="55705" y="29178"/>
                </a:lnTo>
                <a:lnTo>
                  <a:pt x="44356" y="21300"/>
                </a:lnTo>
                <a:lnTo>
                  <a:pt x="32257" y="14350"/>
                </a:lnTo>
                <a:close/>
              </a:path>
              <a:path w="273050" h="266700">
                <a:moveTo>
                  <a:pt x="142875" y="0"/>
                </a:moveTo>
                <a:lnTo>
                  <a:pt x="127507" y="22606"/>
                </a:lnTo>
                <a:lnTo>
                  <a:pt x="136487" y="27985"/>
                </a:lnTo>
                <a:lnTo>
                  <a:pt x="148002" y="35734"/>
                </a:lnTo>
                <a:lnTo>
                  <a:pt x="162065" y="45841"/>
                </a:lnTo>
                <a:lnTo>
                  <a:pt x="178688" y="58293"/>
                </a:lnTo>
                <a:lnTo>
                  <a:pt x="180975" y="58293"/>
                </a:lnTo>
                <a:lnTo>
                  <a:pt x="196469" y="35687"/>
                </a:lnTo>
                <a:lnTo>
                  <a:pt x="181969" y="25020"/>
                </a:lnTo>
                <a:lnTo>
                  <a:pt x="168195" y="15509"/>
                </a:lnTo>
                <a:lnTo>
                  <a:pt x="155160" y="7165"/>
                </a:lnTo>
                <a:lnTo>
                  <a:pt x="14287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2086229" y="102615"/>
            <a:ext cx="94487" cy="27025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2165730" y="97409"/>
            <a:ext cx="202565" cy="258445"/>
          </a:xfrm>
          <a:custGeom>
            <a:avLst/>
            <a:gdLst/>
            <a:ahLst/>
            <a:cxnLst/>
            <a:rect l="l" t="t" r="r" b="b"/>
            <a:pathLst>
              <a:path w="202564" h="258445">
                <a:moveTo>
                  <a:pt x="72517" y="0"/>
                </a:moveTo>
                <a:lnTo>
                  <a:pt x="84802" y="7165"/>
                </a:lnTo>
                <a:lnTo>
                  <a:pt x="97837" y="15509"/>
                </a:lnTo>
                <a:lnTo>
                  <a:pt x="111611" y="25020"/>
                </a:lnTo>
                <a:lnTo>
                  <a:pt x="126111" y="35687"/>
                </a:lnTo>
                <a:lnTo>
                  <a:pt x="110617" y="58293"/>
                </a:lnTo>
                <a:lnTo>
                  <a:pt x="194056" y="58293"/>
                </a:lnTo>
                <a:lnTo>
                  <a:pt x="194056" y="81025"/>
                </a:lnTo>
                <a:lnTo>
                  <a:pt x="115443" y="81025"/>
                </a:lnTo>
                <a:lnTo>
                  <a:pt x="115443" y="144018"/>
                </a:lnTo>
                <a:lnTo>
                  <a:pt x="178562" y="144018"/>
                </a:lnTo>
                <a:lnTo>
                  <a:pt x="178562" y="166750"/>
                </a:lnTo>
                <a:lnTo>
                  <a:pt x="115443" y="166750"/>
                </a:lnTo>
                <a:lnTo>
                  <a:pt x="115443" y="235712"/>
                </a:lnTo>
                <a:lnTo>
                  <a:pt x="202311" y="235712"/>
                </a:lnTo>
                <a:lnTo>
                  <a:pt x="202311" y="258318"/>
                </a:lnTo>
                <a:lnTo>
                  <a:pt x="0" y="258318"/>
                </a:lnTo>
                <a:lnTo>
                  <a:pt x="0" y="235712"/>
                </a:lnTo>
                <a:lnTo>
                  <a:pt x="91567" y="235712"/>
                </a:lnTo>
                <a:lnTo>
                  <a:pt x="91567" y="166750"/>
                </a:lnTo>
                <a:lnTo>
                  <a:pt x="27305" y="166750"/>
                </a:lnTo>
                <a:lnTo>
                  <a:pt x="27305" y="144018"/>
                </a:lnTo>
                <a:lnTo>
                  <a:pt x="91567" y="144018"/>
                </a:lnTo>
                <a:lnTo>
                  <a:pt x="91567" y="81025"/>
                </a:lnTo>
                <a:lnTo>
                  <a:pt x="10668" y="81025"/>
                </a:lnTo>
                <a:lnTo>
                  <a:pt x="10668" y="58293"/>
                </a:lnTo>
                <a:lnTo>
                  <a:pt x="108331" y="58293"/>
                </a:lnTo>
                <a:lnTo>
                  <a:pt x="91707" y="45841"/>
                </a:lnTo>
                <a:lnTo>
                  <a:pt x="77644" y="35734"/>
                </a:lnTo>
                <a:lnTo>
                  <a:pt x="66129" y="27985"/>
                </a:lnTo>
                <a:lnTo>
                  <a:pt x="57150" y="22606"/>
                </a:lnTo>
                <a:lnTo>
                  <a:pt x="72517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2620010" y="346709"/>
            <a:ext cx="24130" cy="21590"/>
          </a:xfrm>
          <a:custGeom>
            <a:avLst/>
            <a:gdLst/>
            <a:ahLst/>
            <a:cxnLst/>
            <a:rect l="l" t="t" r="r" b="b"/>
            <a:pathLst>
              <a:path w="24130" h="21589">
                <a:moveTo>
                  <a:pt x="0" y="21590"/>
                </a:moveTo>
                <a:lnTo>
                  <a:pt x="23875" y="21590"/>
                </a:lnTo>
                <a:lnTo>
                  <a:pt x="23875" y="0"/>
                </a:lnTo>
                <a:lnTo>
                  <a:pt x="0" y="0"/>
                </a:lnTo>
                <a:lnTo>
                  <a:pt x="0" y="215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2620010" y="335279"/>
            <a:ext cx="104775" cy="0"/>
          </a:xfrm>
          <a:custGeom>
            <a:avLst/>
            <a:gdLst/>
            <a:ahLst/>
            <a:cxnLst/>
            <a:rect l="l" t="t" r="r" b="b"/>
            <a:pathLst>
              <a:path w="104775">
                <a:moveTo>
                  <a:pt x="0" y="0"/>
                </a:moveTo>
                <a:lnTo>
                  <a:pt x="104775" y="0"/>
                </a:lnTo>
              </a:path>
            </a:pathLst>
          </a:custGeom>
          <a:ln w="2285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2620010" y="264159"/>
            <a:ext cx="24130" cy="59690"/>
          </a:xfrm>
          <a:custGeom>
            <a:avLst/>
            <a:gdLst/>
            <a:ahLst/>
            <a:cxnLst/>
            <a:rect l="l" t="t" r="r" b="b"/>
            <a:pathLst>
              <a:path w="24130" h="59689">
                <a:moveTo>
                  <a:pt x="0" y="59690"/>
                </a:moveTo>
                <a:lnTo>
                  <a:pt x="23875" y="59690"/>
                </a:lnTo>
                <a:lnTo>
                  <a:pt x="23875" y="0"/>
                </a:lnTo>
                <a:lnTo>
                  <a:pt x="0" y="0"/>
                </a:lnTo>
                <a:lnTo>
                  <a:pt x="0" y="596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2620010" y="252729"/>
            <a:ext cx="104775" cy="0"/>
          </a:xfrm>
          <a:custGeom>
            <a:avLst/>
            <a:gdLst/>
            <a:ahLst/>
            <a:cxnLst/>
            <a:rect l="l" t="t" r="r" b="b"/>
            <a:pathLst>
              <a:path w="104775">
                <a:moveTo>
                  <a:pt x="0" y="0"/>
                </a:moveTo>
                <a:lnTo>
                  <a:pt x="104775" y="0"/>
                </a:lnTo>
              </a:path>
            </a:pathLst>
          </a:custGeom>
          <a:ln w="2285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2701035" y="346202"/>
            <a:ext cx="24130" cy="18415"/>
          </a:xfrm>
          <a:custGeom>
            <a:avLst/>
            <a:gdLst/>
            <a:ahLst/>
            <a:cxnLst/>
            <a:rect l="l" t="t" r="r" b="b"/>
            <a:pathLst>
              <a:path w="24130" h="18414">
                <a:moveTo>
                  <a:pt x="23749" y="0"/>
                </a:moveTo>
                <a:lnTo>
                  <a:pt x="0" y="0"/>
                </a:lnTo>
                <a:lnTo>
                  <a:pt x="0" y="17906"/>
                </a:lnTo>
                <a:lnTo>
                  <a:pt x="23749" y="17906"/>
                </a:lnTo>
                <a:lnTo>
                  <a:pt x="237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2701035" y="264159"/>
            <a:ext cx="24130" cy="59690"/>
          </a:xfrm>
          <a:custGeom>
            <a:avLst/>
            <a:gdLst/>
            <a:ahLst/>
            <a:cxnLst/>
            <a:rect l="l" t="t" r="r" b="b"/>
            <a:pathLst>
              <a:path w="24130" h="59689">
                <a:moveTo>
                  <a:pt x="23749" y="0"/>
                </a:moveTo>
                <a:lnTo>
                  <a:pt x="0" y="0"/>
                </a:lnTo>
                <a:lnTo>
                  <a:pt x="0" y="59436"/>
                </a:lnTo>
                <a:lnTo>
                  <a:pt x="23749" y="59436"/>
                </a:lnTo>
                <a:lnTo>
                  <a:pt x="237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2484247" y="346709"/>
            <a:ext cx="24130" cy="21590"/>
          </a:xfrm>
          <a:custGeom>
            <a:avLst/>
            <a:gdLst/>
            <a:ahLst/>
            <a:cxnLst/>
            <a:rect l="l" t="t" r="r" b="b"/>
            <a:pathLst>
              <a:path w="24130" h="21589">
                <a:moveTo>
                  <a:pt x="0" y="21590"/>
                </a:moveTo>
                <a:lnTo>
                  <a:pt x="23875" y="21590"/>
                </a:lnTo>
                <a:lnTo>
                  <a:pt x="23875" y="0"/>
                </a:lnTo>
                <a:lnTo>
                  <a:pt x="0" y="0"/>
                </a:lnTo>
                <a:lnTo>
                  <a:pt x="0" y="215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2484247" y="335279"/>
            <a:ext cx="104775" cy="0"/>
          </a:xfrm>
          <a:custGeom>
            <a:avLst/>
            <a:gdLst/>
            <a:ahLst/>
            <a:cxnLst/>
            <a:rect l="l" t="t" r="r" b="b"/>
            <a:pathLst>
              <a:path w="104775">
                <a:moveTo>
                  <a:pt x="0" y="0"/>
                </a:moveTo>
                <a:lnTo>
                  <a:pt x="104775" y="0"/>
                </a:lnTo>
              </a:path>
            </a:pathLst>
          </a:custGeom>
          <a:ln w="2285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2484247" y="264159"/>
            <a:ext cx="24130" cy="59690"/>
          </a:xfrm>
          <a:custGeom>
            <a:avLst/>
            <a:gdLst/>
            <a:ahLst/>
            <a:cxnLst/>
            <a:rect l="l" t="t" r="r" b="b"/>
            <a:pathLst>
              <a:path w="24130" h="59689">
                <a:moveTo>
                  <a:pt x="0" y="59690"/>
                </a:moveTo>
                <a:lnTo>
                  <a:pt x="23875" y="59690"/>
                </a:lnTo>
                <a:lnTo>
                  <a:pt x="23875" y="0"/>
                </a:lnTo>
                <a:lnTo>
                  <a:pt x="0" y="0"/>
                </a:lnTo>
                <a:lnTo>
                  <a:pt x="0" y="5969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2484247" y="252729"/>
            <a:ext cx="104775" cy="0"/>
          </a:xfrm>
          <a:custGeom>
            <a:avLst/>
            <a:gdLst/>
            <a:ahLst/>
            <a:cxnLst/>
            <a:rect l="l" t="t" r="r" b="b"/>
            <a:pathLst>
              <a:path w="104775">
                <a:moveTo>
                  <a:pt x="0" y="0"/>
                </a:moveTo>
                <a:lnTo>
                  <a:pt x="104775" y="0"/>
                </a:lnTo>
              </a:path>
            </a:pathLst>
          </a:custGeom>
          <a:ln w="2285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2565273" y="346202"/>
            <a:ext cx="24130" cy="18415"/>
          </a:xfrm>
          <a:custGeom>
            <a:avLst/>
            <a:gdLst/>
            <a:ahLst/>
            <a:cxnLst/>
            <a:rect l="l" t="t" r="r" b="b"/>
            <a:pathLst>
              <a:path w="24130" h="18414">
                <a:moveTo>
                  <a:pt x="23749" y="0"/>
                </a:moveTo>
                <a:lnTo>
                  <a:pt x="0" y="0"/>
                </a:lnTo>
                <a:lnTo>
                  <a:pt x="0" y="17906"/>
                </a:lnTo>
                <a:lnTo>
                  <a:pt x="23749" y="17906"/>
                </a:lnTo>
                <a:lnTo>
                  <a:pt x="237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2565273" y="264159"/>
            <a:ext cx="24130" cy="59690"/>
          </a:xfrm>
          <a:custGeom>
            <a:avLst/>
            <a:gdLst/>
            <a:ahLst/>
            <a:cxnLst/>
            <a:rect l="l" t="t" r="r" b="b"/>
            <a:pathLst>
              <a:path w="24130" h="59689">
                <a:moveTo>
                  <a:pt x="23749" y="0"/>
                </a:moveTo>
                <a:lnTo>
                  <a:pt x="0" y="0"/>
                </a:lnTo>
                <a:lnTo>
                  <a:pt x="0" y="59436"/>
                </a:lnTo>
                <a:lnTo>
                  <a:pt x="23749" y="59436"/>
                </a:lnTo>
                <a:lnTo>
                  <a:pt x="237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2525902" y="212090"/>
            <a:ext cx="24130" cy="7620"/>
          </a:xfrm>
          <a:custGeom>
            <a:avLst/>
            <a:gdLst/>
            <a:ahLst/>
            <a:cxnLst/>
            <a:rect l="l" t="t" r="r" b="b"/>
            <a:pathLst>
              <a:path w="24130" h="7620">
                <a:moveTo>
                  <a:pt x="0" y="7620"/>
                </a:moveTo>
                <a:lnTo>
                  <a:pt x="23876" y="7620"/>
                </a:lnTo>
                <a:lnTo>
                  <a:pt x="23876" y="0"/>
                </a:lnTo>
                <a:lnTo>
                  <a:pt x="0" y="0"/>
                </a:lnTo>
                <a:lnTo>
                  <a:pt x="0" y="76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2525902" y="20066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2285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k object 58"/>
          <p:cNvSpPr/>
          <p:nvPr/>
        </p:nvSpPr>
        <p:spPr>
          <a:xfrm>
            <a:off x="2525902" y="132079"/>
            <a:ext cx="24130" cy="57150"/>
          </a:xfrm>
          <a:custGeom>
            <a:avLst/>
            <a:gdLst/>
            <a:ahLst/>
            <a:cxnLst/>
            <a:rect l="l" t="t" r="r" b="b"/>
            <a:pathLst>
              <a:path w="24130" h="57150">
                <a:moveTo>
                  <a:pt x="0" y="57150"/>
                </a:moveTo>
                <a:lnTo>
                  <a:pt x="23876" y="57150"/>
                </a:lnTo>
                <a:lnTo>
                  <a:pt x="23876" y="0"/>
                </a:lnTo>
                <a:lnTo>
                  <a:pt x="0" y="0"/>
                </a:lnTo>
                <a:lnTo>
                  <a:pt x="0" y="571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k object 59"/>
          <p:cNvSpPr/>
          <p:nvPr/>
        </p:nvSpPr>
        <p:spPr>
          <a:xfrm>
            <a:off x="2525902" y="120650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2400" y="0"/>
                </a:lnTo>
              </a:path>
            </a:pathLst>
          </a:custGeom>
          <a:ln w="2286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k object 60"/>
          <p:cNvSpPr/>
          <p:nvPr/>
        </p:nvSpPr>
        <p:spPr>
          <a:xfrm>
            <a:off x="2654554" y="211709"/>
            <a:ext cx="24130" cy="6350"/>
          </a:xfrm>
          <a:custGeom>
            <a:avLst/>
            <a:gdLst/>
            <a:ahLst/>
            <a:cxnLst/>
            <a:rect l="l" t="t" r="r" b="b"/>
            <a:pathLst>
              <a:path w="24130" h="6350">
                <a:moveTo>
                  <a:pt x="23748" y="0"/>
                </a:moveTo>
                <a:lnTo>
                  <a:pt x="0" y="0"/>
                </a:lnTo>
                <a:lnTo>
                  <a:pt x="0" y="5969"/>
                </a:lnTo>
                <a:lnTo>
                  <a:pt x="23748" y="5969"/>
                </a:lnTo>
                <a:lnTo>
                  <a:pt x="2374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k object 61"/>
          <p:cNvSpPr/>
          <p:nvPr/>
        </p:nvSpPr>
        <p:spPr>
          <a:xfrm>
            <a:off x="2654554" y="131953"/>
            <a:ext cx="24130" cy="57150"/>
          </a:xfrm>
          <a:custGeom>
            <a:avLst/>
            <a:gdLst/>
            <a:ahLst/>
            <a:cxnLst/>
            <a:rect l="l" t="t" r="r" b="b"/>
            <a:pathLst>
              <a:path w="24130" h="57150">
                <a:moveTo>
                  <a:pt x="23748" y="0"/>
                </a:moveTo>
                <a:lnTo>
                  <a:pt x="0" y="0"/>
                </a:lnTo>
                <a:lnTo>
                  <a:pt x="0" y="57150"/>
                </a:lnTo>
                <a:lnTo>
                  <a:pt x="23748" y="57150"/>
                </a:lnTo>
                <a:lnTo>
                  <a:pt x="2374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k object 62"/>
          <p:cNvSpPr/>
          <p:nvPr/>
        </p:nvSpPr>
        <p:spPr>
          <a:xfrm>
            <a:off x="2643885" y="264159"/>
            <a:ext cx="57150" cy="59690"/>
          </a:xfrm>
          <a:custGeom>
            <a:avLst/>
            <a:gdLst/>
            <a:ahLst/>
            <a:cxnLst/>
            <a:rect l="l" t="t" r="r" b="b"/>
            <a:pathLst>
              <a:path w="57150" h="59689">
                <a:moveTo>
                  <a:pt x="0" y="0"/>
                </a:moveTo>
                <a:lnTo>
                  <a:pt x="0" y="59436"/>
                </a:lnTo>
                <a:lnTo>
                  <a:pt x="57150" y="59436"/>
                </a:lnTo>
                <a:lnTo>
                  <a:pt x="57150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k object 63"/>
          <p:cNvSpPr/>
          <p:nvPr/>
        </p:nvSpPr>
        <p:spPr>
          <a:xfrm>
            <a:off x="2508123" y="264159"/>
            <a:ext cx="57150" cy="59690"/>
          </a:xfrm>
          <a:custGeom>
            <a:avLst/>
            <a:gdLst/>
            <a:ahLst/>
            <a:cxnLst/>
            <a:rect l="l" t="t" r="r" b="b"/>
            <a:pathLst>
              <a:path w="57150" h="59689">
                <a:moveTo>
                  <a:pt x="0" y="0"/>
                </a:moveTo>
                <a:lnTo>
                  <a:pt x="0" y="59436"/>
                </a:lnTo>
                <a:lnTo>
                  <a:pt x="57150" y="59436"/>
                </a:lnTo>
                <a:lnTo>
                  <a:pt x="57150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k object 64"/>
          <p:cNvSpPr/>
          <p:nvPr/>
        </p:nvSpPr>
        <p:spPr>
          <a:xfrm>
            <a:off x="2620010" y="241427"/>
            <a:ext cx="104775" cy="126364"/>
          </a:xfrm>
          <a:custGeom>
            <a:avLst/>
            <a:gdLst/>
            <a:ahLst/>
            <a:cxnLst/>
            <a:rect l="l" t="t" r="r" b="b"/>
            <a:pathLst>
              <a:path w="104775" h="126364">
                <a:moveTo>
                  <a:pt x="0" y="0"/>
                </a:moveTo>
                <a:lnTo>
                  <a:pt x="104775" y="0"/>
                </a:lnTo>
                <a:lnTo>
                  <a:pt x="104775" y="122681"/>
                </a:lnTo>
                <a:lnTo>
                  <a:pt x="81025" y="122681"/>
                </a:lnTo>
                <a:lnTo>
                  <a:pt x="81025" y="104775"/>
                </a:lnTo>
                <a:lnTo>
                  <a:pt x="23875" y="104775"/>
                </a:lnTo>
                <a:lnTo>
                  <a:pt x="23875" y="126238"/>
                </a:lnTo>
                <a:lnTo>
                  <a:pt x="0" y="126238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k object 65"/>
          <p:cNvSpPr/>
          <p:nvPr/>
        </p:nvSpPr>
        <p:spPr>
          <a:xfrm>
            <a:off x="2484247" y="241427"/>
            <a:ext cx="104775" cy="126364"/>
          </a:xfrm>
          <a:custGeom>
            <a:avLst/>
            <a:gdLst/>
            <a:ahLst/>
            <a:cxnLst/>
            <a:rect l="l" t="t" r="r" b="b"/>
            <a:pathLst>
              <a:path w="104775" h="126364">
                <a:moveTo>
                  <a:pt x="0" y="0"/>
                </a:moveTo>
                <a:lnTo>
                  <a:pt x="104775" y="0"/>
                </a:lnTo>
                <a:lnTo>
                  <a:pt x="104775" y="122681"/>
                </a:lnTo>
                <a:lnTo>
                  <a:pt x="81025" y="122681"/>
                </a:lnTo>
                <a:lnTo>
                  <a:pt x="81025" y="104775"/>
                </a:lnTo>
                <a:lnTo>
                  <a:pt x="23875" y="104775"/>
                </a:lnTo>
                <a:lnTo>
                  <a:pt x="23875" y="126238"/>
                </a:lnTo>
                <a:lnTo>
                  <a:pt x="0" y="126238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k object 66"/>
          <p:cNvSpPr/>
          <p:nvPr/>
        </p:nvSpPr>
        <p:spPr>
          <a:xfrm>
            <a:off x="2549779" y="131953"/>
            <a:ext cx="104775" cy="57150"/>
          </a:xfrm>
          <a:custGeom>
            <a:avLst/>
            <a:gdLst/>
            <a:ahLst/>
            <a:cxnLst/>
            <a:rect l="l" t="t" r="r" b="b"/>
            <a:pathLst>
              <a:path w="104775" h="57150">
                <a:moveTo>
                  <a:pt x="0" y="0"/>
                </a:moveTo>
                <a:lnTo>
                  <a:pt x="0" y="57150"/>
                </a:lnTo>
                <a:lnTo>
                  <a:pt x="104775" y="57150"/>
                </a:lnTo>
                <a:lnTo>
                  <a:pt x="104775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k object 67"/>
          <p:cNvSpPr/>
          <p:nvPr/>
        </p:nvSpPr>
        <p:spPr>
          <a:xfrm>
            <a:off x="2525902" y="109346"/>
            <a:ext cx="152400" cy="111125"/>
          </a:xfrm>
          <a:custGeom>
            <a:avLst/>
            <a:gdLst/>
            <a:ahLst/>
            <a:cxnLst/>
            <a:rect l="l" t="t" r="r" b="b"/>
            <a:pathLst>
              <a:path w="152400" h="111125">
                <a:moveTo>
                  <a:pt x="0" y="0"/>
                </a:moveTo>
                <a:lnTo>
                  <a:pt x="152400" y="0"/>
                </a:lnTo>
                <a:lnTo>
                  <a:pt x="152400" y="108330"/>
                </a:lnTo>
                <a:lnTo>
                  <a:pt x="128651" y="108330"/>
                </a:lnTo>
                <a:lnTo>
                  <a:pt x="128651" y="102361"/>
                </a:lnTo>
                <a:lnTo>
                  <a:pt x="23876" y="102361"/>
                </a:lnTo>
                <a:lnTo>
                  <a:pt x="23876" y="110744"/>
                </a:lnTo>
                <a:lnTo>
                  <a:pt x="0" y="110744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k object 68"/>
          <p:cNvSpPr/>
          <p:nvPr/>
        </p:nvSpPr>
        <p:spPr>
          <a:xfrm>
            <a:off x="2849111" y="102235"/>
            <a:ext cx="245110" cy="262255"/>
          </a:xfrm>
          <a:custGeom>
            <a:avLst/>
            <a:gdLst/>
            <a:ahLst/>
            <a:cxnLst/>
            <a:rect l="l" t="t" r="r" b="b"/>
            <a:pathLst>
              <a:path w="245110" h="262255">
                <a:moveTo>
                  <a:pt x="86747" y="83312"/>
                </a:moveTo>
                <a:lnTo>
                  <a:pt x="62998" y="83312"/>
                </a:lnTo>
                <a:lnTo>
                  <a:pt x="62998" y="134493"/>
                </a:lnTo>
                <a:lnTo>
                  <a:pt x="51024" y="141279"/>
                </a:lnTo>
                <a:lnTo>
                  <a:pt x="11934" y="175712"/>
                </a:lnTo>
                <a:lnTo>
                  <a:pt x="81" y="216662"/>
                </a:lnTo>
                <a:lnTo>
                  <a:pt x="0" y="220462"/>
                </a:lnTo>
                <a:lnTo>
                  <a:pt x="619" y="227576"/>
                </a:lnTo>
                <a:lnTo>
                  <a:pt x="25533" y="258619"/>
                </a:lnTo>
                <a:lnTo>
                  <a:pt x="40392" y="261874"/>
                </a:lnTo>
                <a:lnTo>
                  <a:pt x="50056" y="261062"/>
                </a:lnTo>
                <a:lnTo>
                  <a:pt x="80562" y="239268"/>
                </a:lnTo>
                <a:lnTo>
                  <a:pt x="35947" y="239268"/>
                </a:lnTo>
                <a:lnTo>
                  <a:pt x="31248" y="237236"/>
                </a:lnTo>
                <a:lnTo>
                  <a:pt x="24136" y="230124"/>
                </a:lnTo>
                <a:lnTo>
                  <a:pt x="22485" y="224536"/>
                </a:lnTo>
                <a:lnTo>
                  <a:pt x="22485" y="216662"/>
                </a:lnTo>
                <a:lnTo>
                  <a:pt x="37979" y="179705"/>
                </a:lnTo>
                <a:lnTo>
                  <a:pt x="62998" y="159512"/>
                </a:lnTo>
                <a:lnTo>
                  <a:pt x="86747" y="159512"/>
                </a:lnTo>
                <a:lnTo>
                  <a:pt x="86747" y="149987"/>
                </a:lnTo>
                <a:lnTo>
                  <a:pt x="100891" y="145819"/>
                </a:lnTo>
                <a:lnTo>
                  <a:pt x="114750" y="142843"/>
                </a:lnTo>
                <a:lnTo>
                  <a:pt x="128323" y="141057"/>
                </a:lnTo>
                <a:lnTo>
                  <a:pt x="141611" y="140462"/>
                </a:lnTo>
                <a:lnTo>
                  <a:pt x="209898" y="140462"/>
                </a:lnTo>
                <a:lnTo>
                  <a:pt x="198937" y="131893"/>
                </a:lnTo>
                <a:lnTo>
                  <a:pt x="186226" y="126111"/>
                </a:lnTo>
                <a:lnTo>
                  <a:pt x="86747" y="126111"/>
                </a:lnTo>
                <a:lnTo>
                  <a:pt x="86747" y="83312"/>
                </a:lnTo>
                <a:close/>
              </a:path>
              <a:path w="245110" h="262255">
                <a:moveTo>
                  <a:pt x="138055" y="200025"/>
                </a:moveTo>
                <a:lnTo>
                  <a:pt x="116592" y="214249"/>
                </a:lnTo>
                <a:lnTo>
                  <a:pt x="120426" y="220729"/>
                </a:lnTo>
                <a:lnTo>
                  <a:pt x="124878" y="227044"/>
                </a:lnTo>
                <a:lnTo>
                  <a:pt x="162645" y="251537"/>
                </a:lnTo>
                <a:lnTo>
                  <a:pt x="174885" y="252349"/>
                </a:lnTo>
                <a:lnTo>
                  <a:pt x="187486" y="251229"/>
                </a:lnTo>
                <a:lnTo>
                  <a:pt x="199015" y="247872"/>
                </a:lnTo>
                <a:lnTo>
                  <a:pt x="209496" y="242276"/>
                </a:lnTo>
                <a:lnTo>
                  <a:pt x="218954" y="234442"/>
                </a:lnTo>
                <a:lnTo>
                  <a:pt x="223551" y="228600"/>
                </a:lnTo>
                <a:lnTo>
                  <a:pt x="165360" y="228600"/>
                </a:lnTo>
                <a:lnTo>
                  <a:pt x="157867" y="225806"/>
                </a:lnTo>
                <a:lnTo>
                  <a:pt x="145929" y="213868"/>
                </a:lnTo>
                <a:lnTo>
                  <a:pt x="141216" y="207105"/>
                </a:lnTo>
                <a:lnTo>
                  <a:pt x="138055" y="200025"/>
                </a:lnTo>
                <a:close/>
              </a:path>
              <a:path w="245110" h="262255">
                <a:moveTo>
                  <a:pt x="86747" y="159512"/>
                </a:moveTo>
                <a:lnTo>
                  <a:pt x="62998" y="159512"/>
                </a:lnTo>
                <a:lnTo>
                  <a:pt x="62882" y="207137"/>
                </a:lnTo>
                <a:lnTo>
                  <a:pt x="61662" y="220462"/>
                </a:lnTo>
                <a:lnTo>
                  <a:pt x="57648" y="230901"/>
                </a:lnTo>
                <a:lnTo>
                  <a:pt x="50943" y="237174"/>
                </a:lnTo>
                <a:lnTo>
                  <a:pt x="41535" y="239268"/>
                </a:lnTo>
                <a:lnTo>
                  <a:pt x="80562" y="239268"/>
                </a:lnTo>
                <a:lnTo>
                  <a:pt x="83492" y="233283"/>
                </a:lnTo>
                <a:lnTo>
                  <a:pt x="85935" y="223772"/>
                </a:lnTo>
                <a:lnTo>
                  <a:pt x="86660" y="214249"/>
                </a:lnTo>
                <a:lnTo>
                  <a:pt x="86747" y="159512"/>
                </a:lnTo>
                <a:close/>
              </a:path>
              <a:path w="245110" h="262255">
                <a:moveTo>
                  <a:pt x="209898" y="140462"/>
                </a:moveTo>
                <a:lnTo>
                  <a:pt x="141611" y="140462"/>
                </a:lnTo>
                <a:lnTo>
                  <a:pt x="157660" y="141418"/>
                </a:lnTo>
                <a:lnTo>
                  <a:pt x="171329" y="144303"/>
                </a:lnTo>
                <a:lnTo>
                  <a:pt x="204095" y="173180"/>
                </a:lnTo>
                <a:lnTo>
                  <a:pt x="208286" y="191643"/>
                </a:lnTo>
                <a:lnTo>
                  <a:pt x="207752" y="200025"/>
                </a:lnTo>
                <a:lnTo>
                  <a:pt x="174885" y="228600"/>
                </a:lnTo>
                <a:lnTo>
                  <a:pt x="223551" y="228600"/>
                </a:lnTo>
                <a:lnTo>
                  <a:pt x="225214" y="226486"/>
                </a:lnTo>
                <a:lnTo>
                  <a:pt x="229701" y="216900"/>
                </a:lnTo>
                <a:lnTo>
                  <a:pt x="232402" y="205670"/>
                </a:lnTo>
                <a:lnTo>
                  <a:pt x="233305" y="192786"/>
                </a:lnTo>
                <a:lnTo>
                  <a:pt x="232023" y="178522"/>
                </a:lnTo>
                <a:lnTo>
                  <a:pt x="228193" y="165449"/>
                </a:lnTo>
                <a:lnTo>
                  <a:pt x="221839" y="153566"/>
                </a:lnTo>
                <a:lnTo>
                  <a:pt x="212944" y="142843"/>
                </a:lnTo>
                <a:lnTo>
                  <a:pt x="209898" y="140462"/>
                </a:lnTo>
                <a:close/>
              </a:path>
              <a:path w="245110" h="262255">
                <a:moveTo>
                  <a:pt x="138055" y="117856"/>
                </a:moveTo>
                <a:lnTo>
                  <a:pt x="127216" y="118377"/>
                </a:lnTo>
                <a:lnTo>
                  <a:pt x="115068" y="119935"/>
                </a:lnTo>
                <a:lnTo>
                  <a:pt x="101586" y="122517"/>
                </a:lnTo>
                <a:lnTo>
                  <a:pt x="86747" y="126111"/>
                </a:lnTo>
                <a:lnTo>
                  <a:pt x="186226" y="126111"/>
                </a:lnTo>
                <a:lnTo>
                  <a:pt x="181759" y="124079"/>
                </a:lnTo>
                <a:lnTo>
                  <a:pt x="161460" y="119407"/>
                </a:lnTo>
                <a:lnTo>
                  <a:pt x="138055" y="117856"/>
                </a:lnTo>
                <a:close/>
              </a:path>
              <a:path w="245110" h="262255">
                <a:moveTo>
                  <a:pt x="184410" y="29718"/>
                </a:moveTo>
                <a:lnTo>
                  <a:pt x="166630" y="49911"/>
                </a:lnTo>
                <a:lnTo>
                  <a:pt x="181917" y="60604"/>
                </a:lnTo>
                <a:lnTo>
                  <a:pt x="196919" y="72310"/>
                </a:lnTo>
                <a:lnTo>
                  <a:pt x="211635" y="85040"/>
                </a:lnTo>
                <a:lnTo>
                  <a:pt x="226066" y="98806"/>
                </a:lnTo>
                <a:lnTo>
                  <a:pt x="245116" y="79756"/>
                </a:lnTo>
                <a:lnTo>
                  <a:pt x="233309" y="67204"/>
                </a:lnTo>
                <a:lnTo>
                  <a:pt x="219239" y="54689"/>
                </a:lnTo>
                <a:lnTo>
                  <a:pt x="202932" y="42197"/>
                </a:lnTo>
                <a:lnTo>
                  <a:pt x="184410" y="29718"/>
                </a:lnTo>
                <a:close/>
              </a:path>
              <a:path w="245110" h="262255">
                <a:moveTo>
                  <a:pt x="86747" y="0"/>
                </a:moveTo>
                <a:lnTo>
                  <a:pt x="62998" y="0"/>
                </a:lnTo>
                <a:lnTo>
                  <a:pt x="62998" y="59436"/>
                </a:lnTo>
                <a:lnTo>
                  <a:pt x="46853" y="60938"/>
                </a:lnTo>
                <a:lnTo>
                  <a:pt x="31756" y="61833"/>
                </a:lnTo>
                <a:lnTo>
                  <a:pt x="17706" y="62132"/>
                </a:lnTo>
                <a:lnTo>
                  <a:pt x="4745" y="62132"/>
                </a:lnTo>
                <a:lnTo>
                  <a:pt x="8261" y="86868"/>
                </a:lnTo>
                <a:lnTo>
                  <a:pt x="21046" y="86651"/>
                </a:lnTo>
                <a:lnTo>
                  <a:pt x="34439" y="85994"/>
                </a:lnTo>
                <a:lnTo>
                  <a:pt x="48426" y="84885"/>
                </a:lnTo>
                <a:lnTo>
                  <a:pt x="62998" y="83312"/>
                </a:lnTo>
                <a:lnTo>
                  <a:pt x="86747" y="83312"/>
                </a:lnTo>
                <a:lnTo>
                  <a:pt x="86747" y="79756"/>
                </a:lnTo>
                <a:lnTo>
                  <a:pt x="101747" y="77212"/>
                </a:lnTo>
                <a:lnTo>
                  <a:pt x="115687" y="74358"/>
                </a:lnTo>
                <a:lnTo>
                  <a:pt x="128556" y="71219"/>
                </a:lnTo>
                <a:lnTo>
                  <a:pt x="140341" y="67818"/>
                </a:lnTo>
                <a:lnTo>
                  <a:pt x="139044" y="62132"/>
                </a:lnTo>
                <a:lnTo>
                  <a:pt x="17706" y="62132"/>
                </a:lnTo>
                <a:lnTo>
                  <a:pt x="4705" y="61849"/>
                </a:lnTo>
                <a:lnTo>
                  <a:pt x="138979" y="61849"/>
                </a:lnTo>
                <a:lnTo>
                  <a:pt x="137617" y="55880"/>
                </a:lnTo>
                <a:lnTo>
                  <a:pt x="86747" y="55880"/>
                </a:lnTo>
                <a:lnTo>
                  <a:pt x="86747" y="9525"/>
                </a:lnTo>
                <a:lnTo>
                  <a:pt x="93097" y="4699"/>
                </a:lnTo>
                <a:lnTo>
                  <a:pt x="93097" y="1524"/>
                </a:lnTo>
                <a:lnTo>
                  <a:pt x="86747" y="0"/>
                </a:lnTo>
                <a:close/>
              </a:path>
              <a:path w="245110" h="262255">
                <a:moveTo>
                  <a:pt x="134372" y="41656"/>
                </a:moveTo>
                <a:lnTo>
                  <a:pt x="123394" y="46110"/>
                </a:lnTo>
                <a:lnTo>
                  <a:pt x="111797" y="49958"/>
                </a:lnTo>
                <a:lnTo>
                  <a:pt x="99582" y="53211"/>
                </a:lnTo>
                <a:lnTo>
                  <a:pt x="86747" y="55880"/>
                </a:lnTo>
                <a:lnTo>
                  <a:pt x="137617" y="55880"/>
                </a:lnTo>
                <a:lnTo>
                  <a:pt x="134372" y="416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k object 69"/>
          <p:cNvSpPr/>
          <p:nvPr/>
        </p:nvSpPr>
        <p:spPr>
          <a:xfrm>
            <a:off x="2871597" y="261747"/>
            <a:ext cx="40640" cy="80010"/>
          </a:xfrm>
          <a:custGeom>
            <a:avLst/>
            <a:gdLst/>
            <a:ahLst/>
            <a:cxnLst/>
            <a:rect l="l" t="t" r="r" b="b"/>
            <a:pathLst>
              <a:path w="40639" h="80010">
                <a:moveTo>
                  <a:pt x="40512" y="0"/>
                </a:moveTo>
                <a:lnTo>
                  <a:pt x="8733" y="28289"/>
                </a:lnTo>
                <a:lnTo>
                  <a:pt x="0" y="57150"/>
                </a:lnTo>
                <a:lnTo>
                  <a:pt x="0" y="65024"/>
                </a:lnTo>
                <a:lnTo>
                  <a:pt x="1650" y="70611"/>
                </a:lnTo>
                <a:lnTo>
                  <a:pt x="4825" y="73786"/>
                </a:lnTo>
                <a:lnTo>
                  <a:pt x="8762" y="77724"/>
                </a:lnTo>
                <a:lnTo>
                  <a:pt x="13461" y="79755"/>
                </a:lnTo>
                <a:lnTo>
                  <a:pt x="19050" y="79755"/>
                </a:lnTo>
                <a:lnTo>
                  <a:pt x="28457" y="77662"/>
                </a:lnTo>
                <a:lnTo>
                  <a:pt x="35163" y="71389"/>
                </a:lnTo>
                <a:lnTo>
                  <a:pt x="39177" y="60950"/>
                </a:lnTo>
                <a:lnTo>
                  <a:pt x="40512" y="46354"/>
                </a:lnTo>
                <a:lnTo>
                  <a:pt x="40512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k object 70"/>
          <p:cNvSpPr/>
          <p:nvPr/>
        </p:nvSpPr>
        <p:spPr>
          <a:xfrm>
            <a:off x="3006598" y="122809"/>
            <a:ext cx="96773" cy="8737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k object 71"/>
          <p:cNvSpPr/>
          <p:nvPr/>
        </p:nvSpPr>
        <p:spPr>
          <a:xfrm>
            <a:off x="2848991" y="102235"/>
            <a:ext cx="233679" cy="262255"/>
          </a:xfrm>
          <a:custGeom>
            <a:avLst/>
            <a:gdLst/>
            <a:ahLst/>
            <a:cxnLst/>
            <a:rect l="l" t="t" r="r" b="b"/>
            <a:pathLst>
              <a:path w="233680" h="262255">
                <a:moveTo>
                  <a:pt x="63118" y="0"/>
                </a:moveTo>
                <a:lnTo>
                  <a:pt x="86867" y="0"/>
                </a:lnTo>
                <a:lnTo>
                  <a:pt x="93217" y="1524"/>
                </a:lnTo>
                <a:lnTo>
                  <a:pt x="93217" y="4699"/>
                </a:lnTo>
                <a:lnTo>
                  <a:pt x="86867" y="9525"/>
                </a:lnTo>
                <a:lnTo>
                  <a:pt x="86867" y="55880"/>
                </a:lnTo>
                <a:lnTo>
                  <a:pt x="99702" y="53211"/>
                </a:lnTo>
                <a:lnTo>
                  <a:pt x="111918" y="49958"/>
                </a:lnTo>
                <a:lnTo>
                  <a:pt x="123515" y="46110"/>
                </a:lnTo>
                <a:lnTo>
                  <a:pt x="134492" y="41656"/>
                </a:lnTo>
                <a:lnTo>
                  <a:pt x="140461" y="67818"/>
                </a:lnTo>
                <a:lnTo>
                  <a:pt x="128676" y="71219"/>
                </a:lnTo>
                <a:lnTo>
                  <a:pt x="115808" y="74358"/>
                </a:lnTo>
                <a:lnTo>
                  <a:pt x="101867" y="77212"/>
                </a:lnTo>
                <a:lnTo>
                  <a:pt x="86867" y="79756"/>
                </a:lnTo>
                <a:lnTo>
                  <a:pt x="86867" y="126111"/>
                </a:lnTo>
                <a:lnTo>
                  <a:pt x="101707" y="122517"/>
                </a:lnTo>
                <a:lnTo>
                  <a:pt x="115188" y="119935"/>
                </a:lnTo>
                <a:lnTo>
                  <a:pt x="127337" y="118377"/>
                </a:lnTo>
                <a:lnTo>
                  <a:pt x="138175" y="117856"/>
                </a:lnTo>
                <a:lnTo>
                  <a:pt x="161581" y="119407"/>
                </a:lnTo>
                <a:lnTo>
                  <a:pt x="199058" y="131893"/>
                </a:lnTo>
                <a:lnTo>
                  <a:pt x="228314" y="165449"/>
                </a:lnTo>
                <a:lnTo>
                  <a:pt x="233425" y="192786"/>
                </a:lnTo>
                <a:lnTo>
                  <a:pt x="232523" y="205670"/>
                </a:lnTo>
                <a:lnTo>
                  <a:pt x="209617" y="242276"/>
                </a:lnTo>
                <a:lnTo>
                  <a:pt x="175006" y="252349"/>
                </a:lnTo>
                <a:lnTo>
                  <a:pt x="162766" y="251537"/>
                </a:lnTo>
                <a:lnTo>
                  <a:pt x="124999" y="227044"/>
                </a:lnTo>
                <a:lnTo>
                  <a:pt x="141350" y="207137"/>
                </a:lnTo>
                <a:lnTo>
                  <a:pt x="146050" y="213868"/>
                </a:lnTo>
                <a:lnTo>
                  <a:pt x="152400" y="220218"/>
                </a:lnTo>
                <a:lnTo>
                  <a:pt x="157987" y="225806"/>
                </a:lnTo>
                <a:lnTo>
                  <a:pt x="165481" y="228600"/>
                </a:lnTo>
                <a:lnTo>
                  <a:pt x="175006" y="228600"/>
                </a:lnTo>
                <a:lnTo>
                  <a:pt x="181933" y="227913"/>
                </a:lnTo>
                <a:lnTo>
                  <a:pt x="207883" y="199981"/>
                </a:lnTo>
                <a:lnTo>
                  <a:pt x="208406" y="191643"/>
                </a:lnTo>
                <a:lnTo>
                  <a:pt x="207359" y="182262"/>
                </a:lnTo>
                <a:lnTo>
                  <a:pt x="182737" y="149141"/>
                </a:lnTo>
                <a:lnTo>
                  <a:pt x="141731" y="140462"/>
                </a:lnTo>
                <a:lnTo>
                  <a:pt x="128444" y="141057"/>
                </a:lnTo>
                <a:lnTo>
                  <a:pt x="114871" y="142843"/>
                </a:lnTo>
                <a:lnTo>
                  <a:pt x="101012" y="145819"/>
                </a:lnTo>
                <a:lnTo>
                  <a:pt x="86867" y="149987"/>
                </a:lnTo>
                <a:lnTo>
                  <a:pt x="86867" y="213106"/>
                </a:lnTo>
                <a:lnTo>
                  <a:pt x="86056" y="223772"/>
                </a:lnTo>
                <a:lnTo>
                  <a:pt x="58959" y="258619"/>
                </a:lnTo>
                <a:lnTo>
                  <a:pt x="40512" y="261874"/>
                </a:lnTo>
                <a:lnTo>
                  <a:pt x="32940" y="261062"/>
                </a:lnTo>
                <a:lnTo>
                  <a:pt x="2968" y="235362"/>
                </a:lnTo>
                <a:lnTo>
                  <a:pt x="0" y="219075"/>
                </a:lnTo>
                <a:lnTo>
                  <a:pt x="1335" y="203144"/>
                </a:lnTo>
                <a:lnTo>
                  <a:pt x="21462" y="164211"/>
                </a:lnTo>
                <a:lnTo>
                  <a:pt x="63118" y="134493"/>
                </a:lnTo>
                <a:lnTo>
                  <a:pt x="63118" y="83312"/>
                </a:lnTo>
                <a:lnTo>
                  <a:pt x="48547" y="84885"/>
                </a:lnTo>
                <a:lnTo>
                  <a:pt x="34559" y="85994"/>
                </a:lnTo>
                <a:lnTo>
                  <a:pt x="21167" y="86651"/>
                </a:lnTo>
                <a:lnTo>
                  <a:pt x="8381" y="86868"/>
                </a:lnTo>
                <a:lnTo>
                  <a:pt x="4825" y="61849"/>
                </a:lnTo>
                <a:lnTo>
                  <a:pt x="17827" y="62132"/>
                </a:lnTo>
                <a:lnTo>
                  <a:pt x="31876" y="61833"/>
                </a:lnTo>
                <a:lnTo>
                  <a:pt x="46974" y="60938"/>
                </a:lnTo>
                <a:lnTo>
                  <a:pt x="63118" y="59436"/>
                </a:lnTo>
                <a:lnTo>
                  <a:pt x="63118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k object 72"/>
          <p:cNvSpPr/>
          <p:nvPr/>
        </p:nvSpPr>
        <p:spPr>
          <a:xfrm>
            <a:off x="3213100" y="104520"/>
            <a:ext cx="244475" cy="266065"/>
          </a:xfrm>
          <a:custGeom>
            <a:avLst/>
            <a:gdLst/>
            <a:ahLst/>
            <a:cxnLst/>
            <a:rect l="l" t="t" r="r" b="b"/>
            <a:pathLst>
              <a:path w="244475" h="266065">
                <a:moveTo>
                  <a:pt x="105917" y="0"/>
                </a:moveTo>
                <a:lnTo>
                  <a:pt x="0" y="0"/>
                </a:lnTo>
                <a:lnTo>
                  <a:pt x="0" y="265556"/>
                </a:lnTo>
                <a:lnTo>
                  <a:pt x="23749" y="265556"/>
                </a:lnTo>
                <a:lnTo>
                  <a:pt x="23749" y="103631"/>
                </a:lnTo>
                <a:lnTo>
                  <a:pt x="105917" y="103631"/>
                </a:lnTo>
                <a:lnTo>
                  <a:pt x="105917" y="84581"/>
                </a:lnTo>
                <a:lnTo>
                  <a:pt x="23749" y="84581"/>
                </a:lnTo>
                <a:lnTo>
                  <a:pt x="23749" y="60705"/>
                </a:lnTo>
                <a:lnTo>
                  <a:pt x="105917" y="60705"/>
                </a:lnTo>
                <a:lnTo>
                  <a:pt x="105917" y="41655"/>
                </a:lnTo>
                <a:lnTo>
                  <a:pt x="23749" y="41655"/>
                </a:lnTo>
                <a:lnTo>
                  <a:pt x="23749" y="19050"/>
                </a:lnTo>
                <a:lnTo>
                  <a:pt x="105917" y="19050"/>
                </a:lnTo>
                <a:lnTo>
                  <a:pt x="105917" y="0"/>
                </a:lnTo>
                <a:close/>
              </a:path>
              <a:path w="244475" h="266065">
                <a:moveTo>
                  <a:pt x="244094" y="103631"/>
                </a:moveTo>
                <a:lnTo>
                  <a:pt x="220217" y="103631"/>
                </a:lnTo>
                <a:lnTo>
                  <a:pt x="220217" y="238125"/>
                </a:lnTo>
                <a:lnTo>
                  <a:pt x="219075" y="239395"/>
                </a:lnTo>
                <a:lnTo>
                  <a:pt x="192912" y="239395"/>
                </a:lnTo>
                <a:lnTo>
                  <a:pt x="198882" y="262000"/>
                </a:lnTo>
                <a:lnTo>
                  <a:pt x="225044" y="262000"/>
                </a:lnTo>
                <a:lnTo>
                  <a:pt x="233378" y="260736"/>
                </a:lnTo>
                <a:lnTo>
                  <a:pt x="239331" y="256936"/>
                </a:lnTo>
                <a:lnTo>
                  <a:pt x="242903" y="250588"/>
                </a:lnTo>
                <a:lnTo>
                  <a:pt x="244094" y="241680"/>
                </a:lnTo>
                <a:lnTo>
                  <a:pt x="244094" y="103631"/>
                </a:lnTo>
                <a:close/>
              </a:path>
              <a:path w="244475" h="266065">
                <a:moveTo>
                  <a:pt x="178562" y="132206"/>
                </a:moveTo>
                <a:lnTo>
                  <a:pt x="65532" y="132206"/>
                </a:lnTo>
                <a:lnTo>
                  <a:pt x="65532" y="238125"/>
                </a:lnTo>
                <a:lnTo>
                  <a:pt x="85725" y="238125"/>
                </a:lnTo>
                <a:lnTo>
                  <a:pt x="85725" y="221487"/>
                </a:lnTo>
                <a:lnTo>
                  <a:pt x="178562" y="221487"/>
                </a:lnTo>
                <a:lnTo>
                  <a:pt x="178562" y="202437"/>
                </a:lnTo>
                <a:lnTo>
                  <a:pt x="85725" y="202437"/>
                </a:lnTo>
                <a:lnTo>
                  <a:pt x="85725" y="151256"/>
                </a:lnTo>
                <a:lnTo>
                  <a:pt x="178562" y="151256"/>
                </a:lnTo>
                <a:lnTo>
                  <a:pt x="178562" y="132206"/>
                </a:lnTo>
                <a:close/>
              </a:path>
              <a:path w="244475" h="266065">
                <a:moveTo>
                  <a:pt x="178562" y="221487"/>
                </a:moveTo>
                <a:lnTo>
                  <a:pt x="158369" y="221487"/>
                </a:lnTo>
                <a:lnTo>
                  <a:pt x="158369" y="231012"/>
                </a:lnTo>
                <a:lnTo>
                  <a:pt x="178562" y="231012"/>
                </a:lnTo>
                <a:lnTo>
                  <a:pt x="178562" y="221487"/>
                </a:lnTo>
                <a:close/>
              </a:path>
              <a:path w="244475" h="266065">
                <a:moveTo>
                  <a:pt x="178562" y="151256"/>
                </a:moveTo>
                <a:lnTo>
                  <a:pt x="158369" y="151256"/>
                </a:lnTo>
                <a:lnTo>
                  <a:pt x="158369" y="202437"/>
                </a:lnTo>
                <a:lnTo>
                  <a:pt x="178562" y="202437"/>
                </a:lnTo>
                <a:lnTo>
                  <a:pt x="178562" y="151256"/>
                </a:lnTo>
                <a:close/>
              </a:path>
              <a:path w="244475" h="266065">
                <a:moveTo>
                  <a:pt x="244094" y="0"/>
                </a:moveTo>
                <a:lnTo>
                  <a:pt x="135762" y="0"/>
                </a:lnTo>
                <a:lnTo>
                  <a:pt x="135762" y="110744"/>
                </a:lnTo>
                <a:lnTo>
                  <a:pt x="159512" y="110744"/>
                </a:lnTo>
                <a:lnTo>
                  <a:pt x="159512" y="103631"/>
                </a:lnTo>
                <a:lnTo>
                  <a:pt x="244094" y="103631"/>
                </a:lnTo>
                <a:lnTo>
                  <a:pt x="244094" y="84581"/>
                </a:lnTo>
                <a:lnTo>
                  <a:pt x="159512" y="84581"/>
                </a:lnTo>
                <a:lnTo>
                  <a:pt x="159512" y="60705"/>
                </a:lnTo>
                <a:lnTo>
                  <a:pt x="244094" y="60705"/>
                </a:lnTo>
                <a:lnTo>
                  <a:pt x="244094" y="41655"/>
                </a:lnTo>
                <a:lnTo>
                  <a:pt x="159512" y="41655"/>
                </a:lnTo>
                <a:lnTo>
                  <a:pt x="159512" y="19050"/>
                </a:lnTo>
                <a:lnTo>
                  <a:pt x="244094" y="19050"/>
                </a:lnTo>
                <a:lnTo>
                  <a:pt x="244094" y="0"/>
                </a:lnTo>
                <a:close/>
              </a:path>
              <a:path w="244475" h="266065">
                <a:moveTo>
                  <a:pt x="105917" y="103631"/>
                </a:moveTo>
                <a:lnTo>
                  <a:pt x="82169" y="103631"/>
                </a:lnTo>
                <a:lnTo>
                  <a:pt x="82169" y="109600"/>
                </a:lnTo>
                <a:lnTo>
                  <a:pt x="105917" y="109600"/>
                </a:lnTo>
                <a:lnTo>
                  <a:pt x="105917" y="103631"/>
                </a:lnTo>
                <a:close/>
              </a:path>
              <a:path w="244475" h="266065">
                <a:moveTo>
                  <a:pt x="105917" y="60705"/>
                </a:moveTo>
                <a:lnTo>
                  <a:pt x="82169" y="60705"/>
                </a:lnTo>
                <a:lnTo>
                  <a:pt x="82169" y="84581"/>
                </a:lnTo>
                <a:lnTo>
                  <a:pt x="105917" y="84581"/>
                </a:lnTo>
                <a:lnTo>
                  <a:pt x="105917" y="60705"/>
                </a:lnTo>
                <a:close/>
              </a:path>
              <a:path w="244475" h="266065">
                <a:moveTo>
                  <a:pt x="244094" y="60705"/>
                </a:moveTo>
                <a:lnTo>
                  <a:pt x="220217" y="60705"/>
                </a:lnTo>
                <a:lnTo>
                  <a:pt x="220217" y="84581"/>
                </a:lnTo>
                <a:lnTo>
                  <a:pt x="244094" y="84581"/>
                </a:lnTo>
                <a:lnTo>
                  <a:pt x="244094" y="60705"/>
                </a:lnTo>
                <a:close/>
              </a:path>
              <a:path w="244475" h="266065">
                <a:moveTo>
                  <a:pt x="105917" y="19050"/>
                </a:moveTo>
                <a:lnTo>
                  <a:pt x="82169" y="19050"/>
                </a:lnTo>
                <a:lnTo>
                  <a:pt x="82169" y="41655"/>
                </a:lnTo>
                <a:lnTo>
                  <a:pt x="105917" y="41655"/>
                </a:lnTo>
                <a:lnTo>
                  <a:pt x="105917" y="19050"/>
                </a:lnTo>
                <a:close/>
              </a:path>
              <a:path w="244475" h="266065">
                <a:moveTo>
                  <a:pt x="244094" y="19050"/>
                </a:moveTo>
                <a:lnTo>
                  <a:pt x="220217" y="19050"/>
                </a:lnTo>
                <a:lnTo>
                  <a:pt x="220217" y="41655"/>
                </a:lnTo>
                <a:lnTo>
                  <a:pt x="244094" y="41655"/>
                </a:lnTo>
                <a:lnTo>
                  <a:pt x="244094" y="190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k object 73"/>
          <p:cNvSpPr/>
          <p:nvPr/>
        </p:nvSpPr>
        <p:spPr>
          <a:xfrm>
            <a:off x="3298825" y="255777"/>
            <a:ext cx="73025" cy="51435"/>
          </a:xfrm>
          <a:custGeom>
            <a:avLst/>
            <a:gdLst/>
            <a:ahLst/>
            <a:cxnLst/>
            <a:rect l="l" t="t" r="r" b="b"/>
            <a:pathLst>
              <a:path w="73025" h="51435">
                <a:moveTo>
                  <a:pt x="0" y="0"/>
                </a:moveTo>
                <a:lnTo>
                  <a:pt x="0" y="51180"/>
                </a:lnTo>
                <a:lnTo>
                  <a:pt x="72644" y="51180"/>
                </a:lnTo>
                <a:lnTo>
                  <a:pt x="72644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k object 74"/>
          <p:cNvSpPr/>
          <p:nvPr/>
        </p:nvSpPr>
        <p:spPr>
          <a:xfrm>
            <a:off x="3278632" y="236727"/>
            <a:ext cx="113030" cy="106045"/>
          </a:xfrm>
          <a:custGeom>
            <a:avLst/>
            <a:gdLst/>
            <a:ahLst/>
            <a:cxnLst/>
            <a:rect l="l" t="t" r="r" b="b"/>
            <a:pathLst>
              <a:path w="113029" h="106045">
                <a:moveTo>
                  <a:pt x="0" y="0"/>
                </a:moveTo>
                <a:lnTo>
                  <a:pt x="113029" y="0"/>
                </a:lnTo>
                <a:lnTo>
                  <a:pt x="113029" y="98805"/>
                </a:lnTo>
                <a:lnTo>
                  <a:pt x="92837" y="98805"/>
                </a:lnTo>
                <a:lnTo>
                  <a:pt x="92837" y="89280"/>
                </a:lnTo>
                <a:lnTo>
                  <a:pt x="20192" y="89280"/>
                </a:lnTo>
                <a:lnTo>
                  <a:pt x="20192" y="105918"/>
                </a:lnTo>
                <a:lnTo>
                  <a:pt x="0" y="105918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k object 75"/>
          <p:cNvSpPr/>
          <p:nvPr/>
        </p:nvSpPr>
        <p:spPr>
          <a:xfrm>
            <a:off x="3372611" y="165227"/>
            <a:ext cx="60960" cy="24130"/>
          </a:xfrm>
          <a:custGeom>
            <a:avLst/>
            <a:gdLst/>
            <a:ahLst/>
            <a:cxnLst/>
            <a:rect l="l" t="t" r="r" b="b"/>
            <a:pathLst>
              <a:path w="60960" h="24130">
                <a:moveTo>
                  <a:pt x="0" y="0"/>
                </a:moveTo>
                <a:lnTo>
                  <a:pt x="0" y="23875"/>
                </a:lnTo>
                <a:lnTo>
                  <a:pt x="60705" y="23875"/>
                </a:lnTo>
                <a:lnTo>
                  <a:pt x="60705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k object 76"/>
          <p:cNvSpPr/>
          <p:nvPr/>
        </p:nvSpPr>
        <p:spPr>
          <a:xfrm>
            <a:off x="3236848" y="165227"/>
            <a:ext cx="58419" cy="24130"/>
          </a:xfrm>
          <a:custGeom>
            <a:avLst/>
            <a:gdLst/>
            <a:ahLst/>
            <a:cxnLst/>
            <a:rect l="l" t="t" r="r" b="b"/>
            <a:pathLst>
              <a:path w="58420" h="24130">
                <a:moveTo>
                  <a:pt x="0" y="0"/>
                </a:moveTo>
                <a:lnTo>
                  <a:pt x="0" y="23875"/>
                </a:lnTo>
                <a:lnTo>
                  <a:pt x="58420" y="23875"/>
                </a:lnTo>
                <a:lnTo>
                  <a:pt x="58420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k object 77"/>
          <p:cNvSpPr/>
          <p:nvPr/>
        </p:nvSpPr>
        <p:spPr>
          <a:xfrm>
            <a:off x="3372611" y="123570"/>
            <a:ext cx="60960" cy="22860"/>
          </a:xfrm>
          <a:custGeom>
            <a:avLst/>
            <a:gdLst/>
            <a:ahLst/>
            <a:cxnLst/>
            <a:rect l="l" t="t" r="r" b="b"/>
            <a:pathLst>
              <a:path w="60960" h="22860">
                <a:moveTo>
                  <a:pt x="0" y="0"/>
                </a:moveTo>
                <a:lnTo>
                  <a:pt x="0" y="22605"/>
                </a:lnTo>
                <a:lnTo>
                  <a:pt x="60705" y="22605"/>
                </a:lnTo>
                <a:lnTo>
                  <a:pt x="60705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k object 78"/>
          <p:cNvSpPr/>
          <p:nvPr/>
        </p:nvSpPr>
        <p:spPr>
          <a:xfrm>
            <a:off x="3236848" y="123570"/>
            <a:ext cx="58419" cy="22860"/>
          </a:xfrm>
          <a:custGeom>
            <a:avLst/>
            <a:gdLst/>
            <a:ahLst/>
            <a:cxnLst/>
            <a:rect l="l" t="t" r="r" b="b"/>
            <a:pathLst>
              <a:path w="58420" h="22860">
                <a:moveTo>
                  <a:pt x="0" y="0"/>
                </a:moveTo>
                <a:lnTo>
                  <a:pt x="0" y="22605"/>
                </a:lnTo>
                <a:lnTo>
                  <a:pt x="58420" y="22605"/>
                </a:lnTo>
                <a:lnTo>
                  <a:pt x="58420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k object 79"/>
          <p:cNvSpPr/>
          <p:nvPr/>
        </p:nvSpPr>
        <p:spPr>
          <a:xfrm>
            <a:off x="3348863" y="104520"/>
            <a:ext cx="108585" cy="262255"/>
          </a:xfrm>
          <a:custGeom>
            <a:avLst/>
            <a:gdLst/>
            <a:ahLst/>
            <a:cxnLst/>
            <a:rect l="l" t="t" r="r" b="b"/>
            <a:pathLst>
              <a:path w="108585" h="262255">
                <a:moveTo>
                  <a:pt x="0" y="0"/>
                </a:moveTo>
                <a:lnTo>
                  <a:pt x="108331" y="0"/>
                </a:lnTo>
                <a:lnTo>
                  <a:pt x="108331" y="241680"/>
                </a:lnTo>
                <a:lnTo>
                  <a:pt x="107140" y="250588"/>
                </a:lnTo>
                <a:lnTo>
                  <a:pt x="103568" y="256936"/>
                </a:lnTo>
                <a:lnTo>
                  <a:pt x="97615" y="260736"/>
                </a:lnTo>
                <a:lnTo>
                  <a:pt x="89281" y="262000"/>
                </a:lnTo>
                <a:lnTo>
                  <a:pt x="63119" y="262000"/>
                </a:lnTo>
                <a:lnTo>
                  <a:pt x="57150" y="239395"/>
                </a:lnTo>
                <a:lnTo>
                  <a:pt x="80899" y="239395"/>
                </a:lnTo>
                <a:lnTo>
                  <a:pt x="83312" y="239395"/>
                </a:lnTo>
                <a:lnTo>
                  <a:pt x="84454" y="238125"/>
                </a:lnTo>
                <a:lnTo>
                  <a:pt x="84454" y="235838"/>
                </a:lnTo>
                <a:lnTo>
                  <a:pt x="84454" y="103631"/>
                </a:lnTo>
                <a:lnTo>
                  <a:pt x="23749" y="103631"/>
                </a:lnTo>
                <a:lnTo>
                  <a:pt x="23749" y="110744"/>
                </a:lnTo>
                <a:lnTo>
                  <a:pt x="0" y="110744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k object 80"/>
          <p:cNvSpPr/>
          <p:nvPr/>
        </p:nvSpPr>
        <p:spPr>
          <a:xfrm>
            <a:off x="3213100" y="104520"/>
            <a:ext cx="106045" cy="266065"/>
          </a:xfrm>
          <a:custGeom>
            <a:avLst/>
            <a:gdLst/>
            <a:ahLst/>
            <a:cxnLst/>
            <a:rect l="l" t="t" r="r" b="b"/>
            <a:pathLst>
              <a:path w="106045" h="266065">
                <a:moveTo>
                  <a:pt x="0" y="0"/>
                </a:moveTo>
                <a:lnTo>
                  <a:pt x="105917" y="0"/>
                </a:lnTo>
                <a:lnTo>
                  <a:pt x="105917" y="109600"/>
                </a:lnTo>
                <a:lnTo>
                  <a:pt x="82169" y="109600"/>
                </a:lnTo>
                <a:lnTo>
                  <a:pt x="82169" y="103631"/>
                </a:lnTo>
                <a:lnTo>
                  <a:pt x="23749" y="103631"/>
                </a:lnTo>
                <a:lnTo>
                  <a:pt x="23749" y="265556"/>
                </a:lnTo>
                <a:lnTo>
                  <a:pt x="0" y="265556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k object 81"/>
          <p:cNvSpPr/>
          <p:nvPr/>
        </p:nvSpPr>
        <p:spPr>
          <a:xfrm>
            <a:off x="3573398" y="98552"/>
            <a:ext cx="266700" cy="267970"/>
          </a:xfrm>
          <a:custGeom>
            <a:avLst/>
            <a:gdLst/>
            <a:ahLst/>
            <a:cxnLst/>
            <a:rect l="l" t="t" r="r" b="b"/>
            <a:pathLst>
              <a:path w="266700" h="267970">
                <a:moveTo>
                  <a:pt x="222630" y="150114"/>
                </a:moveTo>
                <a:lnTo>
                  <a:pt x="45212" y="150114"/>
                </a:lnTo>
                <a:lnTo>
                  <a:pt x="45212" y="267970"/>
                </a:lnTo>
                <a:lnTo>
                  <a:pt x="69087" y="267970"/>
                </a:lnTo>
                <a:lnTo>
                  <a:pt x="69087" y="251332"/>
                </a:lnTo>
                <a:lnTo>
                  <a:pt x="222630" y="251332"/>
                </a:lnTo>
                <a:lnTo>
                  <a:pt x="222630" y="228600"/>
                </a:lnTo>
                <a:lnTo>
                  <a:pt x="69087" y="228600"/>
                </a:lnTo>
                <a:lnTo>
                  <a:pt x="69087" y="172720"/>
                </a:lnTo>
                <a:lnTo>
                  <a:pt x="222630" y="172720"/>
                </a:lnTo>
                <a:lnTo>
                  <a:pt x="222630" y="150114"/>
                </a:lnTo>
                <a:close/>
              </a:path>
              <a:path w="266700" h="267970">
                <a:moveTo>
                  <a:pt x="222630" y="251332"/>
                </a:moveTo>
                <a:lnTo>
                  <a:pt x="198754" y="251332"/>
                </a:lnTo>
                <a:lnTo>
                  <a:pt x="198754" y="264414"/>
                </a:lnTo>
                <a:lnTo>
                  <a:pt x="222630" y="264414"/>
                </a:lnTo>
                <a:lnTo>
                  <a:pt x="222630" y="251332"/>
                </a:lnTo>
                <a:close/>
              </a:path>
              <a:path w="266700" h="267970">
                <a:moveTo>
                  <a:pt x="222630" y="172720"/>
                </a:moveTo>
                <a:lnTo>
                  <a:pt x="198754" y="172720"/>
                </a:lnTo>
                <a:lnTo>
                  <a:pt x="198754" y="228600"/>
                </a:lnTo>
                <a:lnTo>
                  <a:pt x="222630" y="228600"/>
                </a:lnTo>
                <a:lnTo>
                  <a:pt x="222630" y="172720"/>
                </a:lnTo>
                <a:close/>
              </a:path>
              <a:path w="266700" h="267970">
                <a:moveTo>
                  <a:pt x="114300" y="0"/>
                </a:moveTo>
                <a:lnTo>
                  <a:pt x="96869" y="32269"/>
                </a:lnTo>
                <a:lnTo>
                  <a:pt x="72009" y="61087"/>
                </a:lnTo>
                <a:lnTo>
                  <a:pt x="39719" y="86475"/>
                </a:lnTo>
                <a:lnTo>
                  <a:pt x="0" y="108457"/>
                </a:lnTo>
                <a:lnTo>
                  <a:pt x="16637" y="131064"/>
                </a:lnTo>
                <a:lnTo>
                  <a:pt x="30474" y="124204"/>
                </a:lnTo>
                <a:lnTo>
                  <a:pt x="43418" y="116760"/>
                </a:lnTo>
                <a:lnTo>
                  <a:pt x="55481" y="108721"/>
                </a:lnTo>
                <a:lnTo>
                  <a:pt x="66675" y="100075"/>
                </a:lnTo>
                <a:lnTo>
                  <a:pt x="200025" y="100075"/>
                </a:lnTo>
                <a:lnTo>
                  <a:pt x="200025" y="98932"/>
                </a:lnTo>
                <a:lnTo>
                  <a:pt x="67817" y="98932"/>
                </a:lnTo>
                <a:lnTo>
                  <a:pt x="85822" y="84689"/>
                </a:lnTo>
                <a:lnTo>
                  <a:pt x="101742" y="68230"/>
                </a:lnTo>
                <a:lnTo>
                  <a:pt x="115591" y="49533"/>
                </a:lnTo>
                <a:lnTo>
                  <a:pt x="127380" y="28575"/>
                </a:lnTo>
                <a:lnTo>
                  <a:pt x="158312" y="28575"/>
                </a:lnTo>
                <a:lnTo>
                  <a:pt x="144017" y="13207"/>
                </a:lnTo>
                <a:lnTo>
                  <a:pt x="150367" y="9144"/>
                </a:lnTo>
                <a:lnTo>
                  <a:pt x="150749" y="6857"/>
                </a:lnTo>
                <a:lnTo>
                  <a:pt x="145287" y="5969"/>
                </a:lnTo>
                <a:lnTo>
                  <a:pt x="114300" y="0"/>
                </a:lnTo>
                <a:close/>
              </a:path>
              <a:path w="266700" h="267970">
                <a:moveTo>
                  <a:pt x="158312" y="28575"/>
                </a:moveTo>
                <a:lnTo>
                  <a:pt x="127380" y="28575"/>
                </a:lnTo>
                <a:lnTo>
                  <a:pt x="152767" y="58602"/>
                </a:lnTo>
                <a:lnTo>
                  <a:pt x="182451" y="84296"/>
                </a:lnTo>
                <a:lnTo>
                  <a:pt x="216445" y="105656"/>
                </a:lnTo>
                <a:lnTo>
                  <a:pt x="254762" y="122681"/>
                </a:lnTo>
                <a:lnTo>
                  <a:pt x="266700" y="95250"/>
                </a:lnTo>
                <a:lnTo>
                  <a:pt x="230457" y="81198"/>
                </a:lnTo>
                <a:lnTo>
                  <a:pt x="197929" y="62849"/>
                </a:lnTo>
                <a:lnTo>
                  <a:pt x="169116" y="40189"/>
                </a:lnTo>
                <a:lnTo>
                  <a:pt x="158312" y="28575"/>
                </a:lnTo>
                <a:close/>
              </a:path>
              <a:path w="266700" h="267970">
                <a:moveTo>
                  <a:pt x="200025" y="100075"/>
                </a:moveTo>
                <a:lnTo>
                  <a:pt x="66675" y="100075"/>
                </a:lnTo>
                <a:lnTo>
                  <a:pt x="66675" y="121539"/>
                </a:lnTo>
                <a:lnTo>
                  <a:pt x="200025" y="121539"/>
                </a:lnTo>
                <a:lnTo>
                  <a:pt x="200025" y="10007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k object 82"/>
          <p:cNvSpPr/>
          <p:nvPr/>
        </p:nvSpPr>
        <p:spPr>
          <a:xfrm>
            <a:off x="3642486" y="271272"/>
            <a:ext cx="130175" cy="55880"/>
          </a:xfrm>
          <a:custGeom>
            <a:avLst/>
            <a:gdLst/>
            <a:ahLst/>
            <a:cxnLst/>
            <a:rect l="l" t="t" r="r" b="b"/>
            <a:pathLst>
              <a:path w="130175" h="55879">
                <a:moveTo>
                  <a:pt x="0" y="0"/>
                </a:moveTo>
                <a:lnTo>
                  <a:pt x="0" y="55879"/>
                </a:lnTo>
                <a:lnTo>
                  <a:pt x="129666" y="55879"/>
                </a:lnTo>
                <a:lnTo>
                  <a:pt x="129666" y="0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k object 83"/>
          <p:cNvSpPr/>
          <p:nvPr/>
        </p:nvSpPr>
        <p:spPr>
          <a:xfrm>
            <a:off x="3618610" y="248665"/>
            <a:ext cx="177800" cy="118110"/>
          </a:xfrm>
          <a:custGeom>
            <a:avLst/>
            <a:gdLst/>
            <a:ahLst/>
            <a:cxnLst/>
            <a:rect l="l" t="t" r="r" b="b"/>
            <a:pathLst>
              <a:path w="177800" h="118110">
                <a:moveTo>
                  <a:pt x="0" y="0"/>
                </a:moveTo>
                <a:lnTo>
                  <a:pt x="177418" y="0"/>
                </a:lnTo>
                <a:lnTo>
                  <a:pt x="177418" y="114300"/>
                </a:lnTo>
                <a:lnTo>
                  <a:pt x="153542" y="114300"/>
                </a:lnTo>
                <a:lnTo>
                  <a:pt x="153542" y="101218"/>
                </a:lnTo>
                <a:lnTo>
                  <a:pt x="23875" y="101218"/>
                </a:lnTo>
                <a:lnTo>
                  <a:pt x="23875" y="117855"/>
                </a:lnTo>
                <a:lnTo>
                  <a:pt x="0" y="117855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k object 84"/>
          <p:cNvSpPr/>
          <p:nvPr/>
        </p:nvSpPr>
        <p:spPr>
          <a:xfrm>
            <a:off x="3573398" y="98552"/>
            <a:ext cx="266700" cy="131445"/>
          </a:xfrm>
          <a:custGeom>
            <a:avLst/>
            <a:gdLst/>
            <a:ahLst/>
            <a:cxnLst/>
            <a:rect l="l" t="t" r="r" b="b"/>
            <a:pathLst>
              <a:path w="266700" h="131445">
                <a:moveTo>
                  <a:pt x="114300" y="0"/>
                </a:moveTo>
                <a:lnTo>
                  <a:pt x="145287" y="5969"/>
                </a:lnTo>
                <a:lnTo>
                  <a:pt x="150749" y="6857"/>
                </a:lnTo>
                <a:lnTo>
                  <a:pt x="150367" y="9144"/>
                </a:lnTo>
                <a:lnTo>
                  <a:pt x="197929" y="62849"/>
                </a:lnTo>
                <a:lnTo>
                  <a:pt x="266700" y="95250"/>
                </a:lnTo>
                <a:lnTo>
                  <a:pt x="254762" y="122681"/>
                </a:lnTo>
                <a:lnTo>
                  <a:pt x="216445" y="105656"/>
                </a:lnTo>
                <a:lnTo>
                  <a:pt x="182451" y="84296"/>
                </a:lnTo>
                <a:lnTo>
                  <a:pt x="152767" y="58602"/>
                </a:lnTo>
                <a:lnTo>
                  <a:pt x="127380" y="28575"/>
                </a:lnTo>
                <a:lnTo>
                  <a:pt x="115591" y="49533"/>
                </a:lnTo>
                <a:lnTo>
                  <a:pt x="101742" y="68230"/>
                </a:lnTo>
                <a:lnTo>
                  <a:pt x="85822" y="84689"/>
                </a:lnTo>
                <a:lnTo>
                  <a:pt x="67817" y="98932"/>
                </a:lnTo>
                <a:lnTo>
                  <a:pt x="200025" y="98932"/>
                </a:lnTo>
                <a:lnTo>
                  <a:pt x="200025" y="121539"/>
                </a:lnTo>
                <a:lnTo>
                  <a:pt x="66675" y="121539"/>
                </a:lnTo>
                <a:lnTo>
                  <a:pt x="66675" y="100075"/>
                </a:lnTo>
                <a:lnTo>
                  <a:pt x="55481" y="108721"/>
                </a:lnTo>
                <a:lnTo>
                  <a:pt x="43418" y="116760"/>
                </a:lnTo>
                <a:lnTo>
                  <a:pt x="30474" y="124204"/>
                </a:lnTo>
                <a:lnTo>
                  <a:pt x="16637" y="131064"/>
                </a:lnTo>
                <a:lnTo>
                  <a:pt x="0" y="108457"/>
                </a:lnTo>
                <a:lnTo>
                  <a:pt x="39719" y="86475"/>
                </a:lnTo>
                <a:lnTo>
                  <a:pt x="72009" y="61087"/>
                </a:lnTo>
                <a:lnTo>
                  <a:pt x="96869" y="32269"/>
                </a:lnTo>
                <a:lnTo>
                  <a:pt x="11430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k object 85"/>
          <p:cNvSpPr/>
          <p:nvPr/>
        </p:nvSpPr>
        <p:spPr>
          <a:xfrm>
            <a:off x="3943984" y="118871"/>
            <a:ext cx="266700" cy="233679"/>
          </a:xfrm>
          <a:custGeom>
            <a:avLst/>
            <a:gdLst/>
            <a:ahLst/>
            <a:cxnLst/>
            <a:rect l="l" t="t" r="r" b="b"/>
            <a:pathLst>
              <a:path w="266700" h="233679">
                <a:moveTo>
                  <a:pt x="86994" y="101219"/>
                </a:moveTo>
                <a:lnTo>
                  <a:pt x="63118" y="101219"/>
                </a:lnTo>
                <a:lnTo>
                  <a:pt x="63118" y="188086"/>
                </a:lnTo>
                <a:lnTo>
                  <a:pt x="65952" y="207902"/>
                </a:lnTo>
                <a:lnTo>
                  <a:pt x="74453" y="222027"/>
                </a:lnTo>
                <a:lnTo>
                  <a:pt x="88622" y="230485"/>
                </a:lnTo>
                <a:lnTo>
                  <a:pt x="108457" y="233299"/>
                </a:lnTo>
                <a:lnTo>
                  <a:pt x="221487" y="233299"/>
                </a:lnTo>
                <a:lnTo>
                  <a:pt x="226313" y="207136"/>
                </a:lnTo>
                <a:lnTo>
                  <a:pt x="109600" y="207136"/>
                </a:lnTo>
                <a:lnTo>
                  <a:pt x="99693" y="205801"/>
                </a:lnTo>
                <a:lnTo>
                  <a:pt x="92630" y="201787"/>
                </a:lnTo>
                <a:lnTo>
                  <a:pt x="88401" y="195081"/>
                </a:lnTo>
                <a:lnTo>
                  <a:pt x="86994" y="185674"/>
                </a:lnTo>
                <a:lnTo>
                  <a:pt x="86994" y="101219"/>
                </a:lnTo>
                <a:close/>
              </a:path>
              <a:path w="266700" h="233679">
                <a:moveTo>
                  <a:pt x="200025" y="92836"/>
                </a:moveTo>
                <a:lnTo>
                  <a:pt x="176275" y="92836"/>
                </a:lnTo>
                <a:lnTo>
                  <a:pt x="176275" y="138937"/>
                </a:lnTo>
                <a:lnTo>
                  <a:pt x="172338" y="142875"/>
                </a:lnTo>
                <a:lnTo>
                  <a:pt x="123825" y="142875"/>
                </a:lnTo>
                <a:lnTo>
                  <a:pt x="128650" y="169036"/>
                </a:lnTo>
                <a:lnTo>
                  <a:pt x="167893" y="169036"/>
                </a:lnTo>
                <a:lnTo>
                  <a:pt x="181969" y="166963"/>
                </a:lnTo>
                <a:lnTo>
                  <a:pt x="192008" y="160734"/>
                </a:lnTo>
                <a:lnTo>
                  <a:pt x="198022" y="150338"/>
                </a:lnTo>
                <a:lnTo>
                  <a:pt x="200025" y="135762"/>
                </a:lnTo>
                <a:lnTo>
                  <a:pt x="200025" y="92836"/>
                </a:lnTo>
                <a:close/>
              </a:path>
              <a:path w="266700" h="233679">
                <a:moveTo>
                  <a:pt x="84581" y="16636"/>
                </a:moveTo>
                <a:lnTo>
                  <a:pt x="63118" y="16636"/>
                </a:lnTo>
                <a:lnTo>
                  <a:pt x="63118" y="77343"/>
                </a:lnTo>
                <a:lnTo>
                  <a:pt x="0" y="80899"/>
                </a:lnTo>
                <a:lnTo>
                  <a:pt x="3682" y="105918"/>
                </a:lnTo>
                <a:lnTo>
                  <a:pt x="63118" y="101219"/>
                </a:lnTo>
                <a:lnTo>
                  <a:pt x="86994" y="101219"/>
                </a:lnTo>
                <a:lnTo>
                  <a:pt x="86994" y="98805"/>
                </a:lnTo>
                <a:lnTo>
                  <a:pt x="176275" y="92836"/>
                </a:lnTo>
                <a:lnTo>
                  <a:pt x="200025" y="92836"/>
                </a:lnTo>
                <a:lnTo>
                  <a:pt x="200025" y="91694"/>
                </a:lnTo>
                <a:lnTo>
                  <a:pt x="266700" y="90424"/>
                </a:lnTo>
                <a:lnTo>
                  <a:pt x="265400" y="76200"/>
                </a:lnTo>
                <a:lnTo>
                  <a:pt x="86994" y="76200"/>
                </a:lnTo>
                <a:lnTo>
                  <a:pt x="86994" y="26161"/>
                </a:lnTo>
                <a:lnTo>
                  <a:pt x="93344" y="21462"/>
                </a:lnTo>
                <a:lnTo>
                  <a:pt x="92582" y="18287"/>
                </a:lnTo>
                <a:lnTo>
                  <a:pt x="84581" y="16636"/>
                </a:lnTo>
                <a:close/>
              </a:path>
              <a:path w="266700" h="233679">
                <a:moveTo>
                  <a:pt x="197738" y="0"/>
                </a:moveTo>
                <a:lnTo>
                  <a:pt x="176275" y="0"/>
                </a:lnTo>
                <a:lnTo>
                  <a:pt x="176275" y="70230"/>
                </a:lnTo>
                <a:lnTo>
                  <a:pt x="86994" y="76200"/>
                </a:lnTo>
                <a:lnTo>
                  <a:pt x="265400" y="76200"/>
                </a:lnTo>
                <a:lnTo>
                  <a:pt x="264750" y="69087"/>
                </a:lnTo>
                <a:lnTo>
                  <a:pt x="200025" y="69087"/>
                </a:lnTo>
                <a:lnTo>
                  <a:pt x="200025" y="9525"/>
                </a:lnTo>
                <a:lnTo>
                  <a:pt x="206375" y="4699"/>
                </a:lnTo>
                <a:lnTo>
                  <a:pt x="205612" y="1524"/>
                </a:lnTo>
                <a:lnTo>
                  <a:pt x="197738" y="0"/>
                </a:lnTo>
                <a:close/>
              </a:path>
              <a:path w="266700" h="233679">
                <a:moveTo>
                  <a:pt x="264413" y="65404"/>
                </a:moveTo>
                <a:lnTo>
                  <a:pt x="200025" y="69087"/>
                </a:lnTo>
                <a:lnTo>
                  <a:pt x="264750" y="69087"/>
                </a:lnTo>
                <a:lnTo>
                  <a:pt x="264413" y="6540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k object 86"/>
          <p:cNvSpPr/>
          <p:nvPr/>
        </p:nvSpPr>
        <p:spPr>
          <a:xfrm>
            <a:off x="3943984" y="118871"/>
            <a:ext cx="266700" cy="233679"/>
          </a:xfrm>
          <a:custGeom>
            <a:avLst/>
            <a:gdLst/>
            <a:ahLst/>
            <a:cxnLst/>
            <a:rect l="l" t="t" r="r" b="b"/>
            <a:pathLst>
              <a:path w="266700" h="233679">
                <a:moveTo>
                  <a:pt x="176275" y="0"/>
                </a:moveTo>
                <a:lnTo>
                  <a:pt x="197738" y="0"/>
                </a:lnTo>
                <a:lnTo>
                  <a:pt x="205612" y="1524"/>
                </a:lnTo>
                <a:lnTo>
                  <a:pt x="206375" y="4699"/>
                </a:lnTo>
                <a:lnTo>
                  <a:pt x="200025" y="9525"/>
                </a:lnTo>
                <a:lnTo>
                  <a:pt x="200025" y="69087"/>
                </a:lnTo>
                <a:lnTo>
                  <a:pt x="264413" y="65404"/>
                </a:lnTo>
                <a:lnTo>
                  <a:pt x="266700" y="90424"/>
                </a:lnTo>
                <a:lnTo>
                  <a:pt x="200025" y="91694"/>
                </a:lnTo>
                <a:lnTo>
                  <a:pt x="200025" y="135762"/>
                </a:lnTo>
                <a:lnTo>
                  <a:pt x="198022" y="150338"/>
                </a:lnTo>
                <a:lnTo>
                  <a:pt x="192008" y="160734"/>
                </a:lnTo>
                <a:lnTo>
                  <a:pt x="181969" y="166963"/>
                </a:lnTo>
                <a:lnTo>
                  <a:pt x="167893" y="169036"/>
                </a:lnTo>
                <a:lnTo>
                  <a:pt x="128650" y="169036"/>
                </a:lnTo>
                <a:lnTo>
                  <a:pt x="123825" y="142875"/>
                </a:lnTo>
                <a:lnTo>
                  <a:pt x="164337" y="142875"/>
                </a:lnTo>
                <a:lnTo>
                  <a:pt x="172338" y="142875"/>
                </a:lnTo>
                <a:lnTo>
                  <a:pt x="176275" y="138937"/>
                </a:lnTo>
                <a:lnTo>
                  <a:pt x="176275" y="130936"/>
                </a:lnTo>
                <a:lnTo>
                  <a:pt x="176275" y="92836"/>
                </a:lnTo>
                <a:lnTo>
                  <a:pt x="86994" y="98805"/>
                </a:lnTo>
                <a:lnTo>
                  <a:pt x="86994" y="185674"/>
                </a:lnTo>
                <a:lnTo>
                  <a:pt x="88401" y="195081"/>
                </a:lnTo>
                <a:lnTo>
                  <a:pt x="92630" y="201787"/>
                </a:lnTo>
                <a:lnTo>
                  <a:pt x="99693" y="205801"/>
                </a:lnTo>
                <a:lnTo>
                  <a:pt x="109600" y="207136"/>
                </a:lnTo>
                <a:lnTo>
                  <a:pt x="226313" y="207136"/>
                </a:lnTo>
                <a:lnTo>
                  <a:pt x="221487" y="233299"/>
                </a:lnTo>
                <a:lnTo>
                  <a:pt x="108457" y="233299"/>
                </a:lnTo>
                <a:lnTo>
                  <a:pt x="88622" y="230485"/>
                </a:lnTo>
                <a:lnTo>
                  <a:pt x="74453" y="222027"/>
                </a:lnTo>
                <a:lnTo>
                  <a:pt x="65952" y="207902"/>
                </a:lnTo>
                <a:lnTo>
                  <a:pt x="63118" y="188086"/>
                </a:lnTo>
                <a:lnTo>
                  <a:pt x="63118" y="101219"/>
                </a:lnTo>
                <a:lnTo>
                  <a:pt x="3682" y="105918"/>
                </a:lnTo>
                <a:lnTo>
                  <a:pt x="0" y="80899"/>
                </a:lnTo>
                <a:lnTo>
                  <a:pt x="63118" y="77343"/>
                </a:lnTo>
                <a:lnTo>
                  <a:pt x="63118" y="16636"/>
                </a:lnTo>
                <a:lnTo>
                  <a:pt x="84581" y="16636"/>
                </a:lnTo>
                <a:lnTo>
                  <a:pt x="92582" y="18287"/>
                </a:lnTo>
                <a:lnTo>
                  <a:pt x="93344" y="21462"/>
                </a:lnTo>
                <a:lnTo>
                  <a:pt x="86994" y="26161"/>
                </a:lnTo>
                <a:lnTo>
                  <a:pt x="86994" y="76200"/>
                </a:lnTo>
                <a:lnTo>
                  <a:pt x="176275" y="70230"/>
                </a:lnTo>
                <a:lnTo>
                  <a:pt x="176275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k object 87"/>
          <p:cNvSpPr/>
          <p:nvPr/>
        </p:nvSpPr>
        <p:spPr>
          <a:xfrm>
            <a:off x="4305934" y="100202"/>
            <a:ext cx="261112" cy="267462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k object 88"/>
          <p:cNvSpPr/>
          <p:nvPr/>
        </p:nvSpPr>
        <p:spPr>
          <a:xfrm>
            <a:off x="4657978" y="218916"/>
            <a:ext cx="266065" cy="26670"/>
          </a:xfrm>
          <a:custGeom>
            <a:avLst/>
            <a:gdLst/>
            <a:ahLst/>
            <a:cxnLst/>
            <a:rect l="l" t="t" r="r" b="b"/>
            <a:pathLst>
              <a:path w="266064" h="26670">
                <a:moveTo>
                  <a:pt x="0" y="26193"/>
                </a:moveTo>
                <a:lnTo>
                  <a:pt x="265506" y="26193"/>
                </a:lnTo>
                <a:lnTo>
                  <a:pt x="265506" y="0"/>
                </a:lnTo>
                <a:lnTo>
                  <a:pt x="0" y="0"/>
                </a:lnTo>
                <a:lnTo>
                  <a:pt x="0" y="2619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k object 89"/>
          <p:cNvSpPr/>
          <p:nvPr/>
        </p:nvSpPr>
        <p:spPr>
          <a:xfrm>
            <a:off x="4648834" y="209772"/>
            <a:ext cx="283845" cy="45085"/>
          </a:xfrm>
          <a:custGeom>
            <a:avLst/>
            <a:gdLst/>
            <a:ahLst/>
            <a:cxnLst/>
            <a:rect l="l" t="t" r="r" b="b"/>
            <a:pathLst>
              <a:path w="283845" h="45085">
                <a:moveTo>
                  <a:pt x="0" y="44481"/>
                </a:moveTo>
                <a:lnTo>
                  <a:pt x="283794" y="44481"/>
                </a:lnTo>
                <a:lnTo>
                  <a:pt x="283794" y="0"/>
                </a:lnTo>
                <a:lnTo>
                  <a:pt x="0" y="0"/>
                </a:lnTo>
                <a:lnTo>
                  <a:pt x="0" y="444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k object 90"/>
          <p:cNvSpPr/>
          <p:nvPr/>
        </p:nvSpPr>
        <p:spPr>
          <a:xfrm>
            <a:off x="5044440" y="115315"/>
            <a:ext cx="145287" cy="238125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k object 91"/>
          <p:cNvSpPr/>
          <p:nvPr/>
        </p:nvSpPr>
        <p:spPr>
          <a:xfrm>
            <a:off x="5044440" y="115315"/>
            <a:ext cx="145415" cy="238125"/>
          </a:xfrm>
          <a:custGeom>
            <a:avLst/>
            <a:gdLst/>
            <a:ahLst/>
            <a:cxnLst/>
            <a:rect l="l" t="t" r="r" b="b"/>
            <a:pathLst>
              <a:path w="145414" h="238125">
                <a:moveTo>
                  <a:pt x="0" y="0"/>
                </a:moveTo>
                <a:lnTo>
                  <a:pt x="23875" y="0"/>
                </a:lnTo>
                <a:lnTo>
                  <a:pt x="33400" y="761"/>
                </a:lnTo>
                <a:lnTo>
                  <a:pt x="34544" y="3936"/>
                </a:lnTo>
                <a:lnTo>
                  <a:pt x="27432" y="9525"/>
                </a:lnTo>
                <a:lnTo>
                  <a:pt x="27432" y="84454"/>
                </a:lnTo>
                <a:lnTo>
                  <a:pt x="56651" y="93575"/>
                </a:lnTo>
                <a:lnTo>
                  <a:pt x="86026" y="104171"/>
                </a:lnTo>
                <a:lnTo>
                  <a:pt x="115568" y="116244"/>
                </a:lnTo>
                <a:lnTo>
                  <a:pt x="145287" y="129793"/>
                </a:lnTo>
                <a:lnTo>
                  <a:pt x="130937" y="157099"/>
                </a:lnTo>
                <a:lnTo>
                  <a:pt x="100816" y="142357"/>
                </a:lnTo>
                <a:lnTo>
                  <a:pt x="73517" y="130317"/>
                </a:lnTo>
                <a:lnTo>
                  <a:pt x="49051" y="120969"/>
                </a:lnTo>
                <a:lnTo>
                  <a:pt x="27432" y="114300"/>
                </a:lnTo>
                <a:lnTo>
                  <a:pt x="27432" y="238125"/>
                </a:lnTo>
                <a:lnTo>
                  <a:pt x="0" y="238125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k object 92"/>
          <p:cNvSpPr/>
          <p:nvPr/>
        </p:nvSpPr>
        <p:spPr>
          <a:xfrm>
            <a:off x="0" y="8460422"/>
            <a:ext cx="6858000" cy="360045"/>
          </a:xfrm>
          <a:custGeom>
            <a:avLst/>
            <a:gdLst/>
            <a:ahLst/>
            <a:cxnLst/>
            <a:rect l="l" t="t" r="r" b="b"/>
            <a:pathLst>
              <a:path w="6858000" h="360045">
                <a:moveTo>
                  <a:pt x="0" y="360045"/>
                </a:moveTo>
                <a:lnTo>
                  <a:pt x="6858000" y="360045"/>
                </a:lnTo>
                <a:lnTo>
                  <a:pt x="6858000" y="0"/>
                </a:lnTo>
                <a:lnTo>
                  <a:pt x="0" y="0"/>
                </a:lnTo>
                <a:lnTo>
                  <a:pt x="0" y="36004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42900" y="365760"/>
            <a:ext cx="6172200" cy="1463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42900" y="2103120"/>
            <a:ext cx="61722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331720" y="8503920"/>
            <a:ext cx="219456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42900" y="8503920"/>
            <a:ext cx="157734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937760" y="8503920"/>
            <a:ext cx="157734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627757" y="3383949"/>
            <a:ext cx="38760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30" dirty="0">
                <a:latin typeface="MS UI Gothic"/>
                <a:cs typeface="MS UI Gothic"/>
              </a:rPr>
              <a:t>そ</a:t>
            </a:r>
            <a:r>
              <a:rPr sz="1200" spc="140" dirty="0">
                <a:latin typeface="MS UI Gothic"/>
                <a:cs typeface="MS UI Gothic"/>
              </a:rPr>
              <a:t>の</a:t>
            </a:r>
            <a:r>
              <a:rPr sz="1200" spc="170" dirty="0">
                <a:latin typeface="MS UI Gothic"/>
                <a:cs typeface="MS UI Gothic"/>
              </a:rPr>
              <a:t>他</a:t>
            </a:r>
            <a:r>
              <a:rPr sz="1200" spc="120" dirty="0">
                <a:latin typeface="MS UI Gothic"/>
                <a:cs typeface="MS UI Gothic"/>
              </a:rPr>
              <a:t>ご</a:t>
            </a:r>
            <a:r>
              <a:rPr sz="1200" dirty="0">
                <a:latin typeface="MS UI Gothic"/>
                <a:cs typeface="MS UI Gothic"/>
              </a:rPr>
              <a:t>希望内容</a:t>
            </a:r>
            <a:r>
              <a:rPr sz="1200" spc="-5" dirty="0">
                <a:latin typeface="MS UI Gothic"/>
                <a:cs typeface="MS UI Gothic"/>
              </a:rPr>
              <a:t>、</a:t>
            </a:r>
            <a:r>
              <a:rPr sz="1200" spc="110" dirty="0">
                <a:latin typeface="MS UI Gothic"/>
                <a:cs typeface="MS UI Gothic"/>
              </a:rPr>
              <a:t>イ</a:t>
            </a:r>
            <a:r>
              <a:rPr sz="1200" spc="80" dirty="0">
                <a:latin typeface="MS UI Gothic"/>
                <a:cs typeface="MS UI Gothic"/>
              </a:rPr>
              <a:t>メ</a:t>
            </a:r>
            <a:r>
              <a:rPr sz="1200" spc="95" dirty="0">
                <a:latin typeface="MS UI Gothic"/>
                <a:cs typeface="MS UI Gothic"/>
              </a:rPr>
              <a:t>ージ</a:t>
            </a:r>
            <a:r>
              <a:rPr sz="1200" spc="114" dirty="0">
                <a:latin typeface="MS UI Gothic"/>
                <a:cs typeface="MS UI Gothic"/>
              </a:rPr>
              <a:t>図</a:t>
            </a:r>
            <a:r>
              <a:rPr sz="1200" spc="95" dirty="0">
                <a:latin typeface="MS UI Gothic"/>
                <a:cs typeface="MS UI Gothic"/>
              </a:rPr>
              <a:t>な</a:t>
            </a:r>
            <a:r>
              <a:rPr sz="1200" spc="85" dirty="0">
                <a:latin typeface="MS UI Gothic"/>
                <a:cs typeface="MS UI Gothic"/>
              </a:rPr>
              <a:t>ど</a:t>
            </a:r>
            <a:r>
              <a:rPr sz="1200" spc="75" dirty="0">
                <a:latin typeface="MS UI Gothic"/>
                <a:cs typeface="MS UI Gothic"/>
              </a:rPr>
              <a:t>ご</a:t>
            </a:r>
            <a:r>
              <a:rPr sz="1200" spc="90" dirty="0">
                <a:latin typeface="MS UI Gothic"/>
                <a:cs typeface="MS UI Gothic"/>
              </a:rPr>
              <a:t>自由</a:t>
            </a:r>
            <a:r>
              <a:rPr sz="1200" spc="70" dirty="0">
                <a:latin typeface="MS UI Gothic"/>
                <a:cs typeface="MS UI Gothic"/>
              </a:rPr>
              <a:t>に</a:t>
            </a:r>
            <a:r>
              <a:rPr sz="1200" spc="60" dirty="0">
                <a:latin typeface="MS UI Gothic"/>
                <a:cs typeface="MS UI Gothic"/>
              </a:rPr>
              <a:t>ご</a:t>
            </a:r>
            <a:r>
              <a:rPr sz="1200" spc="105" dirty="0">
                <a:latin typeface="MS UI Gothic"/>
                <a:cs typeface="MS UI Gothic"/>
              </a:rPr>
              <a:t>記入</a:t>
            </a:r>
            <a:r>
              <a:rPr sz="1200" spc="50" dirty="0">
                <a:latin typeface="MS UI Gothic"/>
                <a:cs typeface="MS UI Gothic"/>
              </a:rPr>
              <a:t>く</a:t>
            </a:r>
            <a:r>
              <a:rPr sz="1200" spc="80" dirty="0">
                <a:latin typeface="MS UI Gothic"/>
                <a:cs typeface="MS UI Gothic"/>
              </a:rPr>
              <a:t>だ</a:t>
            </a:r>
            <a:r>
              <a:rPr sz="1200" spc="70" dirty="0">
                <a:latin typeface="MS UI Gothic"/>
                <a:cs typeface="MS UI Gothic"/>
              </a:rPr>
              <a:t>さ</a:t>
            </a:r>
            <a:r>
              <a:rPr sz="1200" spc="90" dirty="0">
                <a:latin typeface="MS UI Gothic"/>
                <a:cs typeface="MS UI Gothic"/>
              </a:rPr>
              <a:t>い</a:t>
            </a:r>
            <a:r>
              <a:rPr sz="1200" dirty="0">
                <a:latin typeface="MS UI Gothic"/>
                <a:cs typeface="MS UI Gothic"/>
              </a:rPr>
              <a:t>。</a:t>
            </a:r>
          </a:p>
        </p:txBody>
      </p:sp>
      <p:sp>
        <p:nvSpPr>
          <p:cNvPr id="5" name="object 5"/>
          <p:cNvSpPr/>
          <p:nvPr/>
        </p:nvSpPr>
        <p:spPr>
          <a:xfrm>
            <a:off x="3689432" y="8892568"/>
            <a:ext cx="177169" cy="2379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88604" y="8892568"/>
            <a:ext cx="273050" cy="238125"/>
          </a:xfrm>
          <a:custGeom>
            <a:avLst/>
            <a:gdLst/>
            <a:ahLst/>
            <a:cxnLst/>
            <a:rect l="l" t="t" r="r" b="b"/>
            <a:pathLst>
              <a:path w="273050" h="238125">
                <a:moveTo>
                  <a:pt x="149828" y="170931"/>
                </a:moveTo>
                <a:lnTo>
                  <a:pt x="109938" y="170931"/>
                </a:lnTo>
                <a:lnTo>
                  <a:pt x="81586" y="237961"/>
                </a:lnTo>
                <a:lnTo>
                  <a:pt x="124054" y="237961"/>
                </a:lnTo>
                <a:lnTo>
                  <a:pt x="149828" y="170931"/>
                </a:lnTo>
                <a:close/>
              </a:path>
              <a:path w="273050" h="238125">
                <a:moveTo>
                  <a:pt x="180758" y="127355"/>
                </a:moveTo>
                <a:lnTo>
                  <a:pt x="113407" y="127355"/>
                </a:lnTo>
                <a:lnTo>
                  <a:pt x="88999" y="145739"/>
                </a:lnTo>
                <a:lnTo>
                  <a:pt x="66902" y="161294"/>
                </a:lnTo>
                <a:lnTo>
                  <a:pt x="44131" y="174963"/>
                </a:lnTo>
                <a:lnTo>
                  <a:pt x="17704" y="187688"/>
                </a:lnTo>
                <a:lnTo>
                  <a:pt x="17704" y="191040"/>
                </a:lnTo>
                <a:lnTo>
                  <a:pt x="0" y="231258"/>
                </a:lnTo>
                <a:lnTo>
                  <a:pt x="10646" y="227906"/>
                </a:lnTo>
                <a:lnTo>
                  <a:pt x="37163" y="216647"/>
                </a:lnTo>
                <a:lnTo>
                  <a:pt x="62984" y="203189"/>
                </a:lnTo>
                <a:lnTo>
                  <a:pt x="87459" y="187845"/>
                </a:lnTo>
                <a:lnTo>
                  <a:pt x="109938" y="170931"/>
                </a:lnTo>
                <a:lnTo>
                  <a:pt x="149828" y="170931"/>
                </a:lnTo>
                <a:lnTo>
                  <a:pt x="152406" y="164227"/>
                </a:lnTo>
                <a:lnTo>
                  <a:pt x="199148" y="164227"/>
                </a:lnTo>
                <a:lnTo>
                  <a:pt x="195876" y="159618"/>
                </a:lnTo>
                <a:lnTo>
                  <a:pt x="188311" y="145216"/>
                </a:lnTo>
                <a:lnTo>
                  <a:pt x="180758" y="127355"/>
                </a:lnTo>
                <a:close/>
              </a:path>
              <a:path w="273050" h="238125">
                <a:moveTo>
                  <a:pt x="199148" y="164227"/>
                </a:moveTo>
                <a:lnTo>
                  <a:pt x="152406" y="164227"/>
                </a:lnTo>
                <a:lnTo>
                  <a:pt x="162559" y="185960"/>
                </a:lnTo>
                <a:lnTo>
                  <a:pt x="175045" y="204865"/>
                </a:lnTo>
                <a:lnTo>
                  <a:pt x="186859" y="219370"/>
                </a:lnTo>
                <a:lnTo>
                  <a:pt x="194993" y="227906"/>
                </a:lnTo>
                <a:lnTo>
                  <a:pt x="198582" y="231258"/>
                </a:lnTo>
                <a:lnTo>
                  <a:pt x="216223" y="187845"/>
                </a:lnTo>
                <a:lnTo>
                  <a:pt x="216287" y="184337"/>
                </a:lnTo>
                <a:lnTo>
                  <a:pt x="204764" y="172135"/>
                </a:lnTo>
                <a:lnTo>
                  <a:pt x="199148" y="164227"/>
                </a:lnTo>
                <a:close/>
              </a:path>
              <a:path w="273050" h="238125">
                <a:moveTo>
                  <a:pt x="255286" y="93839"/>
                </a:moveTo>
                <a:lnTo>
                  <a:pt x="63881" y="93839"/>
                </a:lnTo>
                <a:lnTo>
                  <a:pt x="53234" y="127355"/>
                </a:lnTo>
                <a:lnTo>
                  <a:pt x="241050" y="127355"/>
                </a:lnTo>
                <a:lnTo>
                  <a:pt x="255286" y="93839"/>
                </a:lnTo>
                <a:close/>
              </a:path>
              <a:path w="273050" h="238125">
                <a:moveTo>
                  <a:pt x="191405" y="67031"/>
                </a:moveTo>
                <a:lnTo>
                  <a:pt x="152406" y="67031"/>
                </a:lnTo>
                <a:lnTo>
                  <a:pt x="141878" y="93839"/>
                </a:lnTo>
                <a:lnTo>
                  <a:pt x="180758" y="93839"/>
                </a:lnTo>
                <a:lnTo>
                  <a:pt x="191405" y="67031"/>
                </a:lnTo>
                <a:close/>
              </a:path>
              <a:path w="273050" h="238125">
                <a:moveTo>
                  <a:pt x="163053" y="6707"/>
                </a:moveTo>
                <a:lnTo>
                  <a:pt x="124054" y="6707"/>
                </a:lnTo>
                <a:lnTo>
                  <a:pt x="124054" y="10055"/>
                </a:lnTo>
                <a:lnTo>
                  <a:pt x="116985" y="26290"/>
                </a:lnTo>
                <a:lnTo>
                  <a:pt x="107246" y="39383"/>
                </a:lnTo>
                <a:lnTo>
                  <a:pt x="96162" y="48706"/>
                </a:lnTo>
                <a:lnTo>
                  <a:pt x="85055" y="53627"/>
                </a:lnTo>
                <a:lnTo>
                  <a:pt x="81586" y="53627"/>
                </a:lnTo>
                <a:lnTo>
                  <a:pt x="81586" y="56975"/>
                </a:lnTo>
                <a:lnTo>
                  <a:pt x="67352" y="83792"/>
                </a:lnTo>
                <a:lnTo>
                  <a:pt x="67350" y="90491"/>
                </a:lnTo>
                <a:lnTo>
                  <a:pt x="74528" y="90491"/>
                </a:lnTo>
                <a:lnTo>
                  <a:pt x="85732" y="87770"/>
                </a:lnTo>
                <a:lnTo>
                  <a:pt x="97945" y="83792"/>
                </a:lnTo>
                <a:lnTo>
                  <a:pt x="110831" y="77298"/>
                </a:lnTo>
                <a:lnTo>
                  <a:pt x="124054" y="67031"/>
                </a:lnTo>
                <a:lnTo>
                  <a:pt x="258755" y="67031"/>
                </a:lnTo>
                <a:lnTo>
                  <a:pt x="272991" y="36864"/>
                </a:lnTo>
                <a:lnTo>
                  <a:pt x="148937" y="36864"/>
                </a:lnTo>
                <a:lnTo>
                  <a:pt x="154216" y="26290"/>
                </a:lnTo>
                <a:lnTo>
                  <a:pt x="158641" y="16759"/>
                </a:lnTo>
                <a:lnTo>
                  <a:pt x="161840" y="9534"/>
                </a:lnTo>
                <a:lnTo>
                  <a:pt x="163053" y="6707"/>
                </a:lnTo>
                <a:close/>
              </a:path>
              <a:path w="273050" h="238125">
                <a:moveTo>
                  <a:pt x="219756" y="0"/>
                </a:moveTo>
                <a:lnTo>
                  <a:pt x="180758" y="0"/>
                </a:lnTo>
                <a:lnTo>
                  <a:pt x="166641" y="36864"/>
                </a:lnTo>
                <a:lnTo>
                  <a:pt x="205640" y="36864"/>
                </a:lnTo>
                <a:lnTo>
                  <a:pt x="2197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82889" y="8892568"/>
            <a:ext cx="308610" cy="238125"/>
          </a:xfrm>
          <a:custGeom>
            <a:avLst/>
            <a:gdLst/>
            <a:ahLst/>
            <a:cxnLst/>
            <a:rect l="l" t="t" r="r" b="b"/>
            <a:pathLst>
              <a:path w="308610" h="238125">
                <a:moveTo>
                  <a:pt x="216168" y="70379"/>
                </a:moveTo>
                <a:lnTo>
                  <a:pt x="173580" y="70379"/>
                </a:lnTo>
                <a:lnTo>
                  <a:pt x="161000" y="110546"/>
                </a:lnTo>
                <a:lnTo>
                  <a:pt x="155038" y="145373"/>
                </a:lnTo>
                <a:lnTo>
                  <a:pt x="155714" y="174543"/>
                </a:lnTo>
                <a:lnTo>
                  <a:pt x="172965" y="211568"/>
                </a:lnTo>
                <a:lnTo>
                  <a:pt x="226814" y="237961"/>
                </a:lnTo>
                <a:lnTo>
                  <a:pt x="230403" y="237961"/>
                </a:lnTo>
                <a:lnTo>
                  <a:pt x="244519" y="201095"/>
                </a:lnTo>
                <a:lnTo>
                  <a:pt x="240931" y="201095"/>
                </a:lnTo>
                <a:lnTo>
                  <a:pt x="228377" y="198424"/>
                </a:lnTo>
                <a:lnTo>
                  <a:pt x="217483" y="194811"/>
                </a:lnTo>
                <a:lnTo>
                  <a:pt x="208564" y="189312"/>
                </a:lnTo>
                <a:lnTo>
                  <a:pt x="201932" y="180985"/>
                </a:lnTo>
                <a:lnTo>
                  <a:pt x="197225" y="160405"/>
                </a:lnTo>
                <a:lnTo>
                  <a:pt x="198463" y="134484"/>
                </a:lnTo>
                <a:lnTo>
                  <a:pt x="204994" y="104162"/>
                </a:lnTo>
                <a:lnTo>
                  <a:pt x="216168" y="70379"/>
                </a:lnTo>
                <a:close/>
              </a:path>
              <a:path w="308610" h="238125">
                <a:moveTo>
                  <a:pt x="308281" y="36864"/>
                </a:moveTo>
                <a:lnTo>
                  <a:pt x="14116" y="36864"/>
                </a:lnTo>
                <a:lnTo>
                  <a:pt x="0" y="70379"/>
                </a:lnTo>
                <a:lnTo>
                  <a:pt x="294165" y="70379"/>
                </a:lnTo>
                <a:lnTo>
                  <a:pt x="308281" y="36864"/>
                </a:lnTo>
                <a:close/>
              </a:path>
              <a:path w="308610" h="238125">
                <a:moveTo>
                  <a:pt x="244519" y="0"/>
                </a:moveTo>
                <a:lnTo>
                  <a:pt x="201932" y="0"/>
                </a:lnTo>
                <a:lnTo>
                  <a:pt x="187816" y="36864"/>
                </a:lnTo>
                <a:lnTo>
                  <a:pt x="226814" y="36864"/>
                </a:lnTo>
                <a:lnTo>
                  <a:pt x="24451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22597" y="8986408"/>
            <a:ext cx="216168" cy="1340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352172" y="9009879"/>
            <a:ext cx="333375" cy="120650"/>
          </a:xfrm>
          <a:custGeom>
            <a:avLst/>
            <a:gdLst/>
            <a:ahLst/>
            <a:cxnLst/>
            <a:rect l="l" t="t" r="r" b="b"/>
            <a:pathLst>
              <a:path w="333375" h="120650">
                <a:moveTo>
                  <a:pt x="298752" y="107244"/>
                </a:moveTo>
                <a:lnTo>
                  <a:pt x="251697" y="107244"/>
                </a:lnTo>
                <a:lnTo>
                  <a:pt x="258755" y="120650"/>
                </a:lnTo>
                <a:lnTo>
                  <a:pt x="304932" y="120650"/>
                </a:lnTo>
                <a:lnTo>
                  <a:pt x="298752" y="107244"/>
                </a:lnTo>
                <a:close/>
              </a:path>
              <a:path w="333375" h="120650">
                <a:moveTo>
                  <a:pt x="155995" y="30158"/>
                </a:moveTo>
                <a:lnTo>
                  <a:pt x="106349" y="30158"/>
                </a:lnTo>
                <a:lnTo>
                  <a:pt x="96625" y="42727"/>
                </a:lnTo>
                <a:lnTo>
                  <a:pt x="81586" y="57809"/>
                </a:lnTo>
                <a:lnTo>
                  <a:pt x="66546" y="71634"/>
                </a:lnTo>
                <a:lnTo>
                  <a:pt x="56823" y="80432"/>
                </a:lnTo>
                <a:lnTo>
                  <a:pt x="14235" y="83784"/>
                </a:lnTo>
                <a:lnTo>
                  <a:pt x="0" y="117298"/>
                </a:lnTo>
                <a:lnTo>
                  <a:pt x="251697" y="107244"/>
                </a:lnTo>
                <a:lnTo>
                  <a:pt x="298752" y="107244"/>
                </a:lnTo>
                <a:lnTo>
                  <a:pt x="286395" y="80432"/>
                </a:lnTo>
                <a:lnTo>
                  <a:pt x="102880" y="80432"/>
                </a:lnTo>
                <a:lnTo>
                  <a:pt x="155995" y="30158"/>
                </a:lnTo>
                <a:close/>
              </a:path>
              <a:path w="333375" h="120650">
                <a:moveTo>
                  <a:pt x="269402" y="43564"/>
                </a:moveTo>
                <a:lnTo>
                  <a:pt x="223345" y="43564"/>
                </a:lnTo>
                <a:lnTo>
                  <a:pt x="237581" y="73729"/>
                </a:lnTo>
                <a:lnTo>
                  <a:pt x="102880" y="80432"/>
                </a:lnTo>
                <a:lnTo>
                  <a:pt x="286395" y="80432"/>
                </a:lnTo>
                <a:lnTo>
                  <a:pt x="269402" y="43564"/>
                </a:lnTo>
                <a:close/>
              </a:path>
              <a:path w="333375" h="120650">
                <a:moveTo>
                  <a:pt x="333283" y="0"/>
                </a:moveTo>
                <a:lnTo>
                  <a:pt x="46176" y="0"/>
                </a:lnTo>
                <a:lnTo>
                  <a:pt x="31940" y="30158"/>
                </a:lnTo>
                <a:lnTo>
                  <a:pt x="319048" y="30158"/>
                </a:lnTo>
                <a:lnTo>
                  <a:pt x="3332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394760" y="8889220"/>
            <a:ext cx="319405" cy="114300"/>
          </a:xfrm>
          <a:custGeom>
            <a:avLst/>
            <a:gdLst/>
            <a:ahLst/>
            <a:cxnLst/>
            <a:rect l="l" t="t" r="r" b="b"/>
            <a:pathLst>
              <a:path w="319404" h="114300">
                <a:moveTo>
                  <a:pt x="219756" y="0"/>
                </a:moveTo>
                <a:lnTo>
                  <a:pt x="170111" y="0"/>
                </a:lnTo>
                <a:lnTo>
                  <a:pt x="138867" y="21891"/>
                </a:lnTo>
                <a:lnTo>
                  <a:pt x="103642" y="41894"/>
                </a:lnTo>
                <a:lnTo>
                  <a:pt x="64441" y="59385"/>
                </a:lnTo>
                <a:lnTo>
                  <a:pt x="21293" y="73728"/>
                </a:lnTo>
                <a:lnTo>
                  <a:pt x="17704" y="73728"/>
                </a:lnTo>
                <a:lnTo>
                  <a:pt x="17704" y="77087"/>
                </a:lnTo>
                <a:lnTo>
                  <a:pt x="0" y="113951"/>
                </a:lnTo>
                <a:lnTo>
                  <a:pt x="14235" y="107244"/>
                </a:lnTo>
                <a:lnTo>
                  <a:pt x="26598" y="104155"/>
                </a:lnTo>
                <a:lnTo>
                  <a:pt x="41630" y="100123"/>
                </a:lnTo>
                <a:lnTo>
                  <a:pt x="58008" y="95463"/>
                </a:lnTo>
                <a:lnTo>
                  <a:pt x="74408" y="90491"/>
                </a:lnTo>
                <a:lnTo>
                  <a:pt x="247212" y="90491"/>
                </a:lnTo>
                <a:lnTo>
                  <a:pt x="248108" y="87143"/>
                </a:lnTo>
                <a:lnTo>
                  <a:pt x="316199" y="87143"/>
                </a:lnTo>
                <a:lnTo>
                  <a:pt x="319048" y="80435"/>
                </a:lnTo>
                <a:lnTo>
                  <a:pt x="315459" y="77087"/>
                </a:lnTo>
                <a:lnTo>
                  <a:pt x="291166" y="67031"/>
                </a:lnTo>
                <a:lnTo>
                  <a:pt x="124054" y="67031"/>
                </a:lnTo>
                <a:lnTo>
                  <a:pt x="143993" y="57029"/>
                </a:lnTo>
                <a:lnTo>
                  <a:pt x="161273" y="47339"/>
                </a:lnTo>
                <a:lnTo>
                  <a:pt x="175885" y="38280"/>
                </a:lnTo>
                <a:lnTo>
                  <a:pt x="187816" y="30167"/>
                </a:lnTo>
                <a:lnTo>
                  <a:pt x="239185" y="30167"/>
                </a:lnTo>
                <a:lnTo>
                  <a:pt x="233246" y="23827"/>
                </a:lnTo>
                <a:lnTo>
                  <a:pt x="223345" y="3348"/>
                </a:lnTo>
                <a:lnTo>
                  <a:pt x="219756" y="0"/>
                </a:lnTo>
                <a:close/>
              </a:path>
              <a:path w="319404" h="114300">
                <a:moveTo>
                  <a:pt x="316199" y="87143"/>
                </a:moveTo>
                <a:lnTo>
                  <a:pt x="248108" y="87143"/>
                </a:lnTo>
                <a:lnTo>
                  <a:pt x="256635" y="92115"/>
                </a:lnTo>
                <a:lnTo>
                  <a:pt x="265813" y="96775"/>
                </a:lnTo>
                <a:lnTo>
                  <a:pt x="274991" y="100807"/>
                </a:lnTo>
                <a:lnTo>
                  <a:pt x="283518" y="103895"/>
                </a:lnTo>
                <a:lnTo>
                  <a:pt x="290696" y="107244"/>
                </a:lnTo>
                <a:lnTo>
                  <a:pt x="294165" y="107244"/>
                </a:lnTo>
                <a:lnTo>
                  <a:pt x="297754" y="110603"/>
                </a:lnTo>
                <a:lnTo>
                  <a:pt x="304812" y="113951"/>
                </a:lnTo>
                <a:lnTo>
                  <a:pt x="316199" y="87143"/>
                </a:lnTo>
                <a:close/>
              </a:path>
              <a:path w="319404" h="114300">
                <a:moveTo>
                  <a:pt x="247212" y="90491"/>
                </a:moveTo>
                <a:lnTo>
                  <a:pt x="74408" y="90491"/>
                </a:lnTo>
                <a:lnTo>
                  <a:pt x="70939" y="100547"/>
                </a:lnTo>
                <a:lnTo>
                  <a:pt x="244519" y="100547"/>
                </a:lnTo>
                <a:lnTo>
                  <a:pt x="247212" y="90491"/>
                </a:lnTo>
                <a:close/>
              </a:path>
              <a:path w="319404" h="114300">
                <a:moveTo>
                  <a:pt x="239185" y="30167"/>
                </a:moveTo>
                <a:lnTo>
                  <a:pt x="187816" y="30167"/>
                </a:lnTo>
                <a:lnTo>
                  <a:pt x="195857" y="41580"/>
                </a:lnTo>
                <a:lnTo>
                  <a:pt x="204235" y="51110"/>
                </a:lnTo>
                <a:lnTo>
                  <a:pt x="213285" y="59385"/>
                </a:lnTo>
                <a:lnTo>
                  <a:pt x="223345" y="67031"/>
                </a:lnTo>
                <a:lnTo>
                  <a:pt x="291166" y="67031"/>
                </a:lnTo>
                <a:lnTo>
                  <a:pt x="279651" y="62265"/>
                </a:lnTo>
                <a:lnTo>
                  <a:pt x="252131" y="43988"/>
                </a:lnTo>
                <a:lnTo>
                  <a:pt x="239185" y="301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703161" y="8889220"/>
            <a:ext cx="336753" cy="2413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34467" y="8892568"/>
            <a:ext cx="67945" cy="23495"/>
          </a:xfrm>
          <a:custGeom>
            <a:avLst/>
            <a:gdLst/>
            <a:ahLst/>
            <a:cxnLst/>
            <a:rect l="l" t="t" r="r" b="b"/>
            <a:pathLst>
              <a:path w="67945" h="23495">
                <a:moveTo>
                  <a:pt x="67350" y="0"/>
                </a:moveTo>
                <a:lnTo>
                  <a:pt x="10646" y="0"/>
                </a:lnTo>
                <a:lnTo>
                  <a:pt x="0" y="23459"/>
                </a:lnTo>
                <a:lnTo>
                  <a:pt x="56703" y="23459"/>
                </a:lnTo>
                <a:lnTo>
                  <a:pt x="673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207778" y="8902624"/>
            <a:ext cx="436245" cy="227965"/>
          </a:xfrm>
          <a:custGeom>
            <a:avLst/>
            <a:gdLst/>
            <a:ahLst/>
            <a:cxnLst/>
            <a:rect l="l" t="t" r="r" b="b"/>
            <a:pathLst>
              <a:path w="436244" h="227965">
                <a:moveTo>
                  <a:pt x="244579" y="67031"/>
                </a:moveTo>
                <a:lnTo>
                  <a:pt x="155959" y="67031"/>
                </a:lnTo>
                <a:lnTo>
                  <a:pt x="113431" y="157523"/>
                </a:lnTo>
                <a:lnTo>
                  <a:pt x="100805" y="166845"/>
                </a:lnTo>
                <a:lnTo>
                  <a:pt x="84191" y="174281"/>
                </a:lnTo>
                <a:lnTo>
                  <a:pt x="63589" y="179204"/>
                </a:lnTo>
                <a:lnTo>
                  <a:pt x="38998" y="180984"/>
                </a:lnTo>
                <a:lnTo>
                  <a:pt x="24810" y="180984"/>
                </a:lnTo>
                <a:lnTo>
                  <a:pt x="0" y="227905"/>
                </a:lnTo>
                <a:lnTo>
                  <a:pt x="24810" y="227905"/>
                </a:lnTo>
                <a:lnTo>
                  <a:pt x="77259" y="223768"/>
                </a:lnTo>
                <a:lnTo>
                  <a:pt x="125388" y="212404"/>
                </a:lnTo>
                <a:lnTo>
                  <a:pt x="164876" y="195385"/>
                </a:lnTo>
                <a:lnTo>
                  <a:pt x="191405" y="174281"/>
                </a:lnTo>
                <a:lnTo>
                  <a:pt x="212674" y="174281"/>
                </a:lnTo>
                <a:lnTo>
                  <a:pt x="271659" y="169515"/>
                </a:lnTo>
                <a:lnTo>
                  <a:pt x="322998" y="156266"/>
                </a:lnTo>
                <a:lnTo>
                  <a:pt x="361710" y="136105"/>
                </a:lnTo>
                <a:lnTo>
                  <a:pt x="368949" y="127355"/>
                </a:lnTo>
                <a:lnTo>
                  <a:pt x="212674" y="127355"/>
                </a:lnTo>
                <a:lnTo>
                  <a:pt x="244579" y="67031"/>
                </a:lnTo>
                <a:close/>
              </a:path>
              <a:path w="436244" h="227965">
                <a:moveTo>
                  <a:pt x="435984" y="0"/>
                </a:moveTo>
                <a:lnTo>
                  <a:pt x="106337" y="0"/>
                </a:lnTo>
                <a:lnTo>
                  <a:pt x="81526" y="46919"/>
                </a:lnTo>
                <a:lnTo>
                  <a:pt x="326106" y="46919"/>
                </a:lnTo>
                <a:lnTo>
                  <a:pt x="301295" y="103895"/>
                </a:lnTo>
                <a:lnTo>
                  <a:pt x="291655" y="113216"/>
                </a:lnTo>
                <a:lnTo>
                  <a:pt x="274705" y="120652"/>
                </a:lnTo>
                <a:lnTo>
                  <a:pt x="252438" y="125575"/>
                </a:lnTo>
                <a:lnTo>
                  <a:pt x="226850" y="127355"/>
                </a:lnTo>
                <a:lnTo>
                  <a:pt x="368949" y="127355"/>
                </a:lnTo>
                <a:lnTo>
                  <a:pt x="382810" y="110603"/>
                </a:lnTo>
                <a:lnTo>
                  <a:pt x="4359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001810" y="8902624"/>
            <a:ext cx="347345" cy="227965"/>
          </a:xfrm>
          <a:custGeom>
            <a:avLst/>
            <a:gdLst/>
            <a:ahLst/>
            <a:cxnLst/>
            <a:rect l="l" t="t" r="r" b="b"/>
            <a:pathLst>
              <a:path w="347345" h="227965">
                <a:moveTo>
                  <a:pt x="326303" y="43571"/>
                </a:moveTo>
                <a:lnTo>
                  <a:pt x="237461" y="43571"/>
                </a:lnTo>
                <a:lnTo>
                  <a:pt x="216168" y="83784"/>
                </a:lnTo>
                <a:lnTo>
                  <a:pt x="208184" y="100388"/>
                </a:lnTo>
                <a:lnTo>
                  <a:pt x="184242" y="133644"/>
                </a:lnTo>
                <a:lnTo>
                  <a:pt x="144351" y="166269"/>
                </a:lnTo>
                <a:lnTo>
                  <a:pt x="88524" y="180984"/>
                </a:lnTo>
                <a:lnTo>
                  <a:pt x="21174" y="180984"/>
                </a:lnTo>
                <a:lnTo>
                  <a:pt x="10527" y="227905"/>
                </a:lnTo>
                <a:lnTo>
                  <a:pt x="99171" y="227905"/>
                </a:lnTo>
                <a:lnTo>
                  <a:pt x="160436" y="219371"/>
                </a:lnTo>
                <a:lnTo>
                  <a:pt x="209987" y="197617"/>
                </a:lnTo>
                <a:lnTo>
                  <a:pt x="248512" y="168414"/>
                </a:lnTo>
                <a:lnTo>
                  <a:pt x="276699" y="137536"/>
                </a:lnTo>
                <a:lnTo>
                  <a:pt x="304812" y="93839"/>
                </a:lnTo>
                <a:lnTo>
                  <a:pt x="309934" y="79177"/>
                </a:lnTo>
                <a:lnTo>
                  <a:pt x="324700" y="46919"/>
                </a:lnTo>
                <a:lnTo>
                  <a:pt x="326303" y="43571"/>
                </a:lnTo>
                <a:close/>
              </a:path>
              <a:path w="347345" h="227965">
                <a:moveTo>
                  <a:pt x="347280" y="0"/>
                </a:moveTo>
                <a:lnTo>
                  <a:pt x="24763" y="0"/>
                </a:lnTo>
                <a:lnTo>
                  <a:pt x="0" y="113951"/>
                </a:lnTo>
                <a:lnTo>
                  <a:pt x="63761" y="113951"/>
                </a:lnTo>
                <a:lnTo>
                  <a:pt x="77877" y="43571"/>
                </a:lnTo>
                <a:lnTo>
                  <a:pt x="326303" y="43571"/>
                </a:lnTo>
                <a:lnTo>
                  <a:pt x="340140" y="14662"/>
                </a:lnTo>
                <a:lnTo>
                  <a:pt x="3472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303033" y="8902624"/>
            <a:ext cx="375920" cy="218440"/>
          </a:xfrm>
          <a:custGeom>
            <a:avLst/>
            <a:gdLst/>
            <a:ahLst/>
            <a:cxnLst/>
            <a:rect l="l" t="t" r="r" b="b"/>
            <a:pathLst>
              <a:path w="375920" h="218440">
                <a:moveTo>
                  <a:pt x="375751" y="0"/>
                </a:moveTo>
                <a:lnTo>
                  <a:pt x="290696" y="0"/>
                </a:lnTo>
                <a:lnTo>
                  <a:pt x="281670" y="20685"/>
                </a:lnTo>
                <a:lnTo>
                  <a:pt x="261013" y="67450"/>
                </a:lnTo>
                <a:lnTo>
                  <a:pt x="238360" y="117357"/>
                </a:lnTo>
                <a:lnTo>
                  <a:pt x="209229" y="160141"/>
                </a:lnTo>
                <a:lnTo>
                  <a:pt x="173012" y="172919"/>
                </a:lnTo>
                <a:lnTo>
                  <a:pt x="148937" y="174281"/>
                </a:lnTo>
                <a:lnTo>
                  <a:pt x="21293" y="174281"/>
                </a:lnTo>
                <a:lnTo>
                  <a:pt x="0" y="217850"/>
                </a:lnTo>
                <a:lnTo>
                  <a:pt x="134701" y="217850"/>
                </a:lnTo>
                <a:lnTo>
                  <a:pt x="198229" y="214080"/>
                </a:lnTo>
                <a:lnTo>
                  <a:pt x="246807" y="202768"/>
                </a:lnTo>
                <a:lnTo>
                  <a:pt x="282757" y="183916"/>
                </a:lnTo>
                <a:lnTo>
                  <a:pt x="308401" y="157523"/>
                </a:lnTo>
                <a:lnTo>
                  <a:pt x="37575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363326" y="8902624"/>
            <a:ext cx="170180" cy="46990"/>
          </a:xfrm>
          <a:custGeom>
            <a:avLst/>
            <a:gdLst/>
            <a:ahLst/>
            <a:cxnLst/>
            <a:rect l="l" t="t" r="r" b="b"/>
            <a:pathLst>
              <a:path w="170179" h="46990">
                <a:moveTo>
                  <a:pt x="170111" y="0"/>
                </a:moveTo>
                <a:lnTo>
                  <a:pt x="21293" y="0"/>
                </a:lnTo>
                <a:lnTo>
                  <a:pt x="0" y="46919"/>
                </a:lnTo>
                <a:lnTo>
                  <a:pt x="148817" y="46919"/>
                </a:lnTo>
                <a:lnTo>
                  <a:pt x="17011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565777" y="8902624"/>
            <a:ext cx="390525" cy="227965"/>
          </a:xfrm>
          <a:custGeom>
            <a:avLst/>
            <a:gdLst/>
            <a:ahLst/>
            <a:cxnLst/>
            <a:rect l="l" t="t" r="r" b="b"/>
            <a:pathLst>
              <a:path w="390525" h="227965">
                <a:moveTo>
                  <a:pt x="322553" y="0"/>
                </a:moveTo>
                <a:lnTo>
                  <a:pt x="116972" y="0"/>
                </a:lnTo>
                <a:lnTo>
                  <a:pt x="95702" y="43571"/>
                </a:lnTo>
                <a:lnTo>
                  <a:pt x="269390" y="43571"/>
                </a:lnTo>
                <a:lnTo>
                  <a:pt x="92161" y="164226"/>
                </a:lnTo>
                <a:lnTo>
                  <a:pt x="81195" y="171086"/>
                </a:lnTo>
                <a:lnTo>
                  <a:pt x="65578" y="176376"/>
                </a:lnTo>
                <a:lnTo>
                  <a:pt x="47303" y="179780"/>
                </a:lnTo>
                <a:lnTo>
                  <a:pt x="28363" y="180984"/>
                </a:lnTo>
                <a:lnTo>
                  <a:pt x="21269" y="180984"/>
                </a:lnTo>
                <a:lnTo>
                  <a:pt x="0" y="227905"/>
                </a:lnTo>
                <a:lnTo>
                  <a:pt x="28363" y="227905"/>
                </a:lnTo>
                <a:lnTo>
                  <a:pt x="70506" y="225444"/>
                </a:lnTo>
                <a:lnTo>
                  <a:pt x="110325" y="218269"/>
                </a:lnTo>
                <a:lnTo>
                  <a:pt x="173688" y="191039"/>
                </a:lnTo>
                <a:lnTo>
                  <a:pt x="194957" y="174281"/>
                </a:lnTo>
                <a:lnTo>
                  <a:pt x="286415" y="174281"/>
                </a:lnTo>
                <a:lnTo>
                  <a:pt x="285122" y="172239"/>
                </a:lnTo>
                <a:lnTo>
                  <a:pt x="272937" y="156266"/>
                </a:lnTo>
                <a:lnTo>
                  <a:pt x="260753" y="140922"/>
                </a:lnTo>
                <a:lnTo>
                  <a:pt x="255214" y="134062"/>
                </a:lnTo>
                <a:lnTo>
                  <a:pt x="389903" y="43571"/>
                </a:lnTo>
                <a:lnTo>
                  <a:pt x="389903" y="40223"/>
                </a:lnTo>
                <a:lnTo>
                  <a:pt x="304836" y="40223"/>
                </a:lnTo>
                <a:lnTo>
                  <a:pt x="311918" y="26808"/>
                </a:lnTo>
                <a:lnTo>
                  <a:pt x="322553" y="0"/>
                </a:lnTo>
                <a:close/>
              </a:path>
              <a:path w="390525" h="227965">
                <a:moveTo>
                  <a:pt x="286415" y="174281"/>
                </a:moveTo>
                <a:lnTo>
                  <a:pt x="194957" y="174281"/>
                </a:lnTo>
                <a:lnTo>
                  <a:pt x="219768" y="201093"/>
                </a:lnTo>
                <a:lnTo>
                  <a:pt x="226410" y="209524"/>
                </a:lnTo>
                <a:lnTo>
                  <a:pt x="235712" y="218270"/>
                </a:lnTo>
                <a:lnTo>
                  <a:pt x="247674" y="225130"/>
                </a:lnTo>
                <a:lnTo>
                  <a:pt x="262296" y="227905"/>
                </a:lnTo>
                <a:lnTo>
                  <a:pt x="322553" y="227905"/>
                </a:lnTo>
                <a:lnTo>
                  <a:pt x="343823" y="180984"/>
                </a:lnTo>
                <a:lnTo>
                  <a:pt x="290660" y="180984"/>
                </a:lnTo>
                <a:lnTo>
                  <a:pt x="286415" y="1742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902506" y="8872456"/>
            <a:ext cx="53340" cy="53975"/>
          </a:xfrm>
          <a:custGeom>
            <a:avLst/>
            <a:gdLst/>
            <a:ahLst/>
            <a:cxnLst/>
            <a:rect l="l" t="t" r="r" b="b"/>
            <a:pathLst>
              <a:path w="53339" h="53975">
                <a:moveTo>
                  <a:pt x="53174" y="0"/>
                </a:moveTo>
                <a:lnTo>
                  <a:pt x="24822" y="0"/>
                </a:lnTo>
                <a:lnTo>
                  <a:pt x="0" y="53627"/>
                </a:lnTo>
                <a:lnTo>
                  <a:pt x="28363" y="53627"/>
                </a:lnTo>
                <a:lnTo>
                  <a:pt x="531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948587" y="8872456"/>
            <a:ext cx="57150" cy="53975"/>
          </a:xfrm>
          <a:custGeom>
            <a:avLst/>
            <a:gdLst/>
            <a:ahLst/>
            <a:cxnLst/>
            <a:rect l="l" t="t" r="r" b="b"/>
            <a:pathLst>
              <a:path w="57150" h="53975">
                <a:moveTo>
                  <a:pt x="56691" y="0"/>
                </a:moveTo>
                <a:lnTo>
                  <a:pt x="24810" y="0"/>
                </a:lnTo>
                <a:lnTo>
                  <a:pt x="0" y="53627"/>
                </a:lnTo>
                <a:lnTo>
                  <a:pt x="31904" y="53627"/>
                </a:lnTo>
                <a:lnTo>
                  <a:pt x="5669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800161" y="8899276"/>
            <a:ext cx="351155" cy="227965"/>
          </a:xfrm>
          <a:custGeom>
            <a:avLst/>
            <a:gdLst/>
            <a:ahLst/>
            <a:cxnLst/>
            <a:rect l="l" t="t" r="r" b="b"/>
            <a:pathLst>
              <a:path w="351155" h="227965">
                <a:moveTo>
                  <a:pt x="350913" y="0"/>
                </a:moveTo>
                <a:lnTo>
                  <a:pt x="0" y="227902"/>
                </a:lnTo>
                <a:lnTo>
                  <a:pt x="141779" y="227902"/>
                </a:lnTo>
                <a:lnTo>
                  <a:pt x="350913" y="90491"/>
                </a:lnTo>
                <a:lnTo>
                  <a:pt x="35091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002197" y="9033335"/>
            <a:ext cx="149225" cy="93980"/>
          </a:xfrm>
          <a:custGeom>
            <a:avLst/>
            <a:gdLst/>
            <a:ahLst/>
            <a:cxnLst/>
            <a:rect l="l" t="t" r="r" b="b"/>
            <a:pathLst>
              <a:path w="149225" h="93979">
                <a:moveTo>
                  <a:pt x="148877" y="0"/>
                </a:moveTo>
                <a:lnTo>
                  <a:pt x="0" y="93843"/>
                </a:lnTo>
                <a:lnTo>
                  <a:pt x="148877" y="93843"/>
                </a:lnTo>
                <a:lnTo>
                  <a:pt x="148877" y="0"/>
                </a:lnTo>
                <a:close/>
              </a:path>
            </a:pathLst>
          </a:custGeom>
          <a:solidFill>
            <a:srgbClr val="0087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34919" y="455675"/>
            <a:ext cx="6216650" cy="1418337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305435">
              <a:lnSpc>
                <a:spcPct val="100000"/>
              </a:lnSpc>
              <a:spcBef>
                <a:spcPts val="360"/>
              </a:spcBef>
            </a:pPr>
            <a:r>
              <a:rPr lang="ja-JP" altLang="en-US" sz="1200" b="1" spc="45" dirty="0">
                <a:latin typeface="MS UI Gothic"/>
                <a:cs typeface="MS UI Gothic"/>
              </a:rPr>
              <a:t>下記</a:t>
            </a:r>
            <a:r>
              <a:rPr lang="ja-JP" altLang="en-US" sz="1200" b="1" spc="35" dirty="0">
                <a:latin typeface="MS UI Gothic"/>
                <a:cs typeface="MS UI Gothic"/>
              </a:rPr>
              <a:t>、</a:t>
            </a:r>
            <a:r>
              <a:rPr lang="ja-JP" altLang="en-US" sz="1200" b="1" spc="30" dirty="0">
                <a:latin typeface="MS UI Gothic"/>
                <a:cs typeface="MS UI Gothic"/>
              </a:rPr>
              <a:t>必要事項</a:t>
            </a:r>
            <a:r>
              <a:rPr lang="ja-JP" altLang="en-US" sz="1200" b="1" spc="40" dirty="0">
                <a:latin typeface="MS UI Gothic"/>
                <a:cs typeface="MS UI Gothic"/>
              </a:rPr>
              <a:t>を</a:t>
            </a:r>
            <a:r>
              <a:rPr lang="ja-JP" altLang="en-US" sz="1200" b="1" spc="50" dirty="0">
                <a:latin typeface="MS UI Gothic"/>
                <a:cs typeface="MS UI Gothic"/>
              </a:rPr>
              <a:t>ご記入いただき、本紙にて最寄りの販売店様へご相談ください。</a:t>
            </a:r>
            <a:endParaRPr lang="en-US" altLang="ja-JP" sz="1200" b="1" spc="50" dirty="0">
              <a:latin typeface="MS UI Gothic"/>
              <a:cs typeface="MS UI Gothic"/>
            </a:endParaRPr>
          </a:p>
          <a:p>
            <a:pPr marL="305435">
              <a:lnSpc>
                <a:spcPct val="100000"/>
              </a:lnSpc>
              <a:spcBef>
                <a:spcPts val="360"/>
              </a:spcBef>
            </a:pPr>
            <a:r>
              <a:rPr lang="ja-JP" altLang="en-US" sz="1200" b="1" spc="50" dirty="0">
                <a:latin typeface="MS UI Gothic"/>
                <a:cs typeface="MS UI Gothic"/>
              </a:rPr>
              <a:t>販売店様は弊社営業部へお渡しの上ご相談ください。</a:t>
            </a:r>
            <a:endParaRPr lang="ja-JP" altLang="en-US" sz="1200" b="1" dirty="0">
              <a:latin typeface="MS UI Gothic"/>
              <a:cs typeface="MS UI Gothic"/>
            </a:endParaRPr>
          </a:p>
          <a:p>
            <a:pPr marL="4409440">
              <a:lnSpc>
                <a:spcPct val="100000"/>
              </a:lnSpc>
              <a:spcBef>
                <a:spcPts val="385"/>
              </a:spcBef>
              <a:tabLst>
                <a:tab pos="5231765" algn="l"/>
                <a:tab pos="5646420" algn="l"/>
                <a:tab pos="6064250" algn="l"/>
              </a:tabLst>
            </a:pPr>
            <a:r>
              <a:rPr lang="ja-JP" altLang="en-US" sz="1100" u="sng" spc="-27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ja-JP" altLang="en-US" sz="1100" u="sng" spc="135" dirty="0">
                <a:uFill>
                  <a:solidFill>
                    <a:srgbClr val="000000"/>
                  </a:solidFill>
                </a:uFill>
                <a:latin typeface="MS UI Gothic"/>
                <a:cs typeface="MS UI Gothic"/>
              </a:rPr>
              <a:t>ご</a:t>
            </a:r>
            <a:r>
              <a:rPr lang="ja-JP" altLang="en-US" sz="1100" u="sng" dirty="0">
                <a:uFill>
                  <a:solidFill>
                    <a:srgbClr val="000000"/>
                  </a:solidFill>
                </a:uFill>
                <a:latin typeface="MS UI Gothic"/>
                <a:cs typeface="MS UI Gothic"/>
              </a:rPr>
              <a:t>記入日	年	月	</a:t>
            </a:r>
            <a:r>
              <a:rPr lang="ja-JP" altLang="en-US" sz="1100" u="sng" spc="-10" dirty="0">
                <a:uFill>
                  <a:solidFill>
                    <a:srgbClr val="000000"/>
                  </a:solidFill>
                </a:uFill>
                <a:latin typeface="MS UI Gothic"/>
                <a:cs typeface="MS UI Gothic"/>
              </a:rPr>
              <a:t>日</a:t>
            </a:r>
            <a:endParaRPr lang="ja-JP" altLang="en-US" sz="1100" dirty="0">
              <a:latin typeface="MS UI Gothic"/>
              <a:cs typeface="MS UI Gothic"/>
            </a:endParaRPr>
          </a:p>
          <a:p>
            <a:pPr marL="12700">
              <a:spcBef>
                <a:spcPts val="650"/>
              </a:spcBef>
            </a:pPr>
            <a:r>
              <a:rPr lang="ja-JP" altLang="en-US" sz="1000" b="1" spc="10" dirty="0">
                <a:solidFill>
                  <a:srgbClr val="FF0000"/>
                </a:solidFill>
                <a:latin typeface="MS UI Gothic"/>
                <a:cs typeface="MS UI Gothic"/>
              </a:rPr>
              <a:t>　</a:t>
            </a:r>
            <a:r>
              <a:rPr lang="ja-JP" altLang="en-US" sz="1000" spc="125" dirty="0">
                <a:latin typeface="MS UI Gothic"/>
                <a:cs typeface="MS UI Gothic"/>
              </a:rPr>
              <a:t>ご</a:t>
            </a:r>
            <a:r>
              <a:rPr lang="ja-JP" altLang="en-US" sz="1000" spc="25" dirty="0">
                <a:latin typeface="MS UI Gothic"/>
                <a:cs typeface="MS UI Gothic"/>
              </a:rPr>
              <a:t>要</a:t>
            </a:r>
            <a:r>
              <a:rPr lang="ja-JP" altLang="en-US" sz="1000" spc="20" dirty="0">
                <a:latin typeface="MS UI Gothic"/>
                <a:cs typeface="MS UI Gothic"/>
              </a:rPr>
              <a:t>望</a:t>
            </a:r>
            <a:r>
              <a:rPr lang="ja-JP" altLang="en-US" sz="1000" spc="25" dirty="0">
                <a:latin typeface="MS UI Gothic"/>
                <a:cs typeface="MS UI Gothic"/>
              </a:rPr>
              <a:t>内</a:t>
            </a:r>
            <a:r>
              <a:rPr lang="ja-JP" altLang="en-US" sz="1000" spc="20" dirty="0">
                <a:latin typeface="MS UI Gothic"/>
                <a:cs typeface="MS UI Gothic"/>
              </a:rPr>
              <a:t>容</a:t>
            </a:r>
            <a:r>
              <a:rPr lang="ja-JP" altLang="en-US" sz="1000" spc="40" dirty="0">
                <a:latin typeface="MS UI Gothic"/>
                <a:cs typeface="MS UI Gothic"/>
              </a:rPr>
              <a:t>（</a:t>
            </a:r>
            <a:r>
              <a:rPr lang="ja-JP" altLang="en-US" sz="1000" spc="25" dirty="0">
                <a:latin typeface="MS UI Gothic"/>
                <a:cs typeface="MS UI Gothic"/>
              </a:rPr>
              <a:t>必</a:t>
            </a:r>
            <a:r>
              <a:rPr lang="ja-JP" altLang="en-US" sz="1000" spc="20" dirty="0">
                <a:latin typeface="MS UI Gothic"/>
                <a:cs typeface="MS UI Gothic"/>
              </a:rPr>
              <a:t>要</a:t>
            </a:r>
            <a:r>
              <a:rPr lang="ja-JP" altLang="en-US" sz="1000" spc="25" dirty="0">
                <a:latin typeface="MS UI Gothic"/>
                <a:cs typeface="MS UI Gothic"/>
              </a:rPr>
              <a:t>条</a:t>
            </a:r>
            <a:r>
              <a:rPr lang="ja-JP" altLang="en-US" sz="1000" spc="20" dirty="0">
                <a:latin typeface="MS UI Gothic"/>
                <a:cs typeface="MS UI Gothic"/>
              </a:rPr>
              <a:t>件</a:t>
            </a:r>
            <a:r>
              <a:rPr lang="ja-JP" altLang="en-US" sz="1000" spc="40" dirty="0">
                <a:latin typeface="MS UI Gothic"/>
                <a:cs typeface="MS UI Gothic"/>
              </a:rPr>
              <a:t>・</a:t>
            </a:r>
            <a:r>
              <a:rPr lang="ja-JP" altLang="en-US" sz="1000" spc="25" dirty="0">
                <a:latin typeface="MS UI Gothic"/>
                <a:cs typeface="MS UI Gothic"/>
              </a:rPr>
              <a:t>材</a:t>
            </a:r>
            <a:r>
              <a:rPr lang="ja-JP" altLang="en-US" sz="1000" spc="20" dirty="0">
                <a:latin typeface="MS UI Gothic"/>
                <a:cs typeface="MS UI Gothic"/>
              </a:rPr>
              <a:t>質</a:t>
            </a:r>
            <a:r>
              <a:rPr lang="ja-JP" altLang="en-US" sz="1000" spc="40" dirty="0">
                <a:latin typeface="MS UI Gothic"/>
                <a:cs typeface="MS UI Gothic"/>
              </a:rPr>
              <a:t>・</a:t>
            </a:r>
            <a:r>
              <a:rPr lang="ja-JP" altLang="en-US" sz="1000" spc="190" dirty="0">
                <a:latin typeface="MS UI Gothic"/>
                <a:cs typeface="MS UI Gothic"/>
              </a:rPr>
              <a:t>サ</a:t>
            </a:r>
            <a:r>
              <a:rPr lang="ja-JP" altLang="en-US" sz="1000" spc="135" dirty="0">
                <a:latin typeface="MS UI Gothic"/>
                <a:cs typeface="MS UI Gothic"/>
              </a:rPr>
              <a:t>イ</a:t>
            </a:r>
            <a:r>
              <a:rPr lang="ja-JP" altLang="en-US" sz="1000" spc="150" dirty="0">
                <a:latin typeface="MS UI Gothic"/>
                <a:cs typeface="MS UI Gothic"/>
              </a:rPr>
              <a:t>ズ</a:t>
            </a:r>
            <a:r>
              <a:rPr lang="ja-JP" altLang="en-US" sz="1000" spc="40" dirty="0">
                <a:latin typeface="MS UI Gothic"/>
                <a:cs typeface="MS UI Gothic"/>
              </a:rPr>
              <a:t>・</a:t>
            </a:r>
            <a:r>
              <a:rPr lang="ja-JP" altLang="en-US" sz="1000" spc="25" dirty="0">
                <a:latin typeface="MS UI Gothic"/>
                <a:cs typeface="MS UI Gothic"/>
              </a:rPr>
              <a:t>指</a:t>
            </a:r>
            <a:r>
              <a:rPr lang="ja-JP" altLang="en-US" sz="1000" spc="20" dirty="0">
                <a:latin typeface="MS UI Gothic"/>
                <a:cs typeface="MS UI Gothic"/>
              </a:rPr>
              <a:t>定</a:t>
            </a:r>
            <a:r>
              <a:rPr lang="ja-JP" altLang="en-US" sz="1000" spc="25" dirty="0">
                <a:latin typeface="MS UI Gothic"/>
                <a:cs typeface="MS UI Gothic"/>
              </a:rPr>
              <a:t>条</a:t>
            </a:r>
            <a:r>
              <a:rPr lang="ja-JP" altLang="en-US" sz="1000" spc="20" dirty="0">
                <a:latin typeface="MS UI Gothic"/>
                <a:cs typeface="MS UI Gothic"/>
              </a:rPr>
              <a:t>件</a:t>
            </a:r>
            <a:r>
              <a:rPr lang="ja-JP" altLang="en-US" sz="1000" spc="40" dirty="0">
                <a:latin typeface="MS UI Gothic"/>
                <a:cs typeface="MS UI Gothic"/>
              </a:rPr>
              <a:t>・</a:t>
            </a:r>
            <a:r>
              <a:rPr lang="ja-JP" altLang="en-US" sz="1000" spc="145" dirty="0">
                <a:latin typeface="MS UI Gothic"/>
                <a:cs typeface="MS UI Gothic"/>
              </a:rPr>
              <a:t>ベ</a:t>
            </a:r>
            <a:r>
              <a:rPr lang="ja-JP" altLang="en-US" sz="1000" spc="150" dirty="0">
                <a:latin typeface="MS UI Gothic"/>
                <a:cs typeface="MS UI Gothic"/>
              </a:rPr>
              <a:t>ー</a:t>
            </a:r>
            <a:r>
              <a:rPr lang="ja-JP" altLang="en-US" sz="1000" spc="204" dirty="0">
                <a:latin typeface="MS UI Gothic"/>
                <a:cs typeface="MS UI Gothic"/>
              </a:rPr>
              <a:t>ス</a:t>
            </a:r>
            <a:r>
              <a:rPr lang="ja-JP" altLang="en-US" sz="1000" spc="130" dirty="0">
                <a:latin typeface="MS UI Gothic"/>
                <a:cs typeface="MS UI Gothic"/>
              </a:rPr>
              <a:t>と</a:t>
            </a:r>
            <a:r>
              <a:rPr lang="ja-JP" altLang="en-US" sz="1000" spc="105" dirty="0">
                <a:latin typeface="MS UI Gothic"/>
                <a:cs typeface="MS UI Gothic"/>
              </a:rPr>
              <a:t>な</a:t>
            </a:r>
            <a:r>
              <a:rPr lang="ja-JP" altLang="en-US" sz="1000" spc="35" dirty="0">
                <a:latin typeface="MS UI Gothic"/>
                <a:cs typeface="MS UI Gothic"/>
              </a:rPr>
              <a:t>る</a:t>
            </a:r>
            <a:r>
              <a:rPr lang="ja-JP" altLang="en-US" sz="1000" spc="50" dirty="0">
                <a:latin typeface="MS UI Gothic"/>
                <a:cs typeface="MS UI Gothic"/>
              </a:rPr>
              <a:t>商品</a:t>
            </a:r>
            <a:r>
              <a:rPr lang="ja-JP" altLang="en-US" sz="1000" spc="45" dirty="0">
                <a:latin typeface="MS UI Gothic"/>
                <a:cs typeface="MS UI Gothic"/>
              </a:rPr>
              <a:t>名</a:t>
            </a:r>
            <a:r>
              <a:rPr lang="ja-JP" altLang="en-US" sz="1000" spc="105" dirty="0">
                <a:latin typeface="MS UI Gothic"/>
                <a:cs typeface="MS UI Gothic"/>
              </a:rPr>
              <a:t>な</a:t>
            </a:r>
            <a:r>
              <a:rPr lang="ja-JP" altLang="en-US" sz="1000" spc="85" dirty="0">
                <a:latin typeface="MS UI Gothic"/>
                <a:cs typeface="MS UI Gothic"/>
              </a:rPr>
              <a:t>ど</a:t>
            </a:r>
            <a:r>
              <a:rPr lang="ja-JP" altLang="en-US" sz="1000" spc="10" dirty="0">
                <a:latin typeface="MS UI Gothic"/>
                <a:cs typeface="MS UI Gothic"/>
              </a:rPr>
              <a:t>）</a:t>
            </a:r>
            <a:endParaRPr lang="en-US" altLang="ja-JP" sz="1000" b="1" spc="10" dirty="0">
              <a:solidFill>
                <a:srgbClr val="FF0000"/>
              </a:solidFill>
              <a:latin typeface="MS UI Gothic"/>
              <a:cs typeface="MS UI Gothic"/>
            </a:endParaRPr>
          </a:p>
          <a:p>
            <a:pPr marL="12700">
              <a:lnSpc>
                <a:spcPct val="100000"/>
              </a:lnSpc>
              <a:spcBef>
                <a:spcPts val="650"/>
              </a:spcBef>
            </a:pPr>
            <a:r>
              <a:rPr lang="en-US" altLang="ja-JP" sz="1000" b="1" spc="10" dirty="0">
                <a:solidFill>
                  <a:srgbClr val="FF0000"/>
                </a:solidFill>
                <a:latin typeface="MS UI Gothic"/>
                <a:cs typeface="MS UI Gothic"/>
              </a:rPr>
              <a:t>※</a:t>
            </a:r>
            <a:r>
              <a:rPr lang="ja-JP" altLang="en-US" sz="1000" b="1" spc="10" dirty="0">
                <a:solidFill>
                  <a:srgbClr val="FF0000"/>
                </a:solidFill>
                <a:latin typeface="MS UI Gothic"/>
                <a:cs typeface="MS UI Gothic"/>
              </a:rPr>
              <a:t>必ず特注の見本、ベースとなる製品の品番をご記入ください。同じ仕入先、工場に特注可否を</a:t>
            </a:r>
            <a:r>
              <a:rPr lang="ja-JP" altLang="en-US" sz="1000" b="1" spc="10">
                <a:solidFill>
                  <a:srgbClr val="FF0000"/>
                </a:solidFill>
                <a:latin typeface="MS UI Gothic"/>
                <a:cs typeface="MS UI Gothic"/>
              </a:rPr>
              <a:t>確認致します。</a:t>
            </a:r>
            <a:endParaRPr lang="en-US" altLang="ja-JP" sz="1000" b="1" spc="10" dirty="0">
              <a:solidFill>
                <a:srgbClr val="FF0000"/>
              </a:solidFill>
              <a:latin typeface="MS UI Gothic"/>
              <a:cs typeface="MS UI Gothic"/>
            </a:endParaRPr>
          </a:p>
          <a:p>
            <a:pPr marL="12700">
              <a:spcBef>
                <a:spcPts val="650"/>
              </a:spcBef>
            </a:pPr>
            <a:r>
              <a:rPr lang="ja-JP" altLang="en-US" sz="1000" spc="125" dirty="0">
                <a:latin typeface="MS UI Gothic"/>
                <a:cs typeface="MS UI Gothic"/>
              </a:rPr>
              <a:t>　</a:t>
            </a:r>
            <a:endParaRPr lang="en-US" altLang="ja-JP" sz="1000" b="1" spc="10" dirty="0">
              <a:latin typeface="MS UI Gothic"/>
              <a:cs typeface="MS UI Gothic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23842" y="1447737"/>
            <a:ext cx="6210935" cy="0"/>
          </a:xfrm>
          <a:custGeom>
            <a:avLst/>
            <a:gdLst/>
            <a:ahLst/>
            <a:cxnLst/>
            <a:rect l="l" t="t" r="r" b="b"/>
            <a:pathLst>
              <a:path w="6210934">
                <a:moveTo>
                  <a:pt x="0" y="0"/>
                </a:moveTo>
                <a:lnTo>
                  <a:pt x="6210435" y="0"/>
                </a:lnTo>
              </a:path>
            </a:pathLst>
          </a:custGeom>
          <a:ln w="94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9087" y="1447800"/>
            <a:ext cx="6220460" cy="0"/>
          </a:xfrm>
          <a:custGeom>
            <a:avLst/>
            <a:gdLst/>
            <a:ahLst/>
            <a:cxnLst/>
            <a:rect l="l" t="t" r="r" b="b"/>
            <a:pathLst>
              <a:path w="6220459">
                <a:moveTo>
                  <a:pt x="0" y="0"/>
                </a:moveTo>
                <a:lnTo>
                  <a:pt x="6219883" y="0"/>
                </a:lnTo>
              </a:path>
            </a:pathLst>
          </a:custGeom>
          <a:ln w="947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19087" y="1824056"/>
            <a:ext cx="6219883" cy="94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19087" y="2205000"/>
            <a:ext cx="6219883" cy="947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19087" y="2585994"/>
            <a:ext cx="6219883" cy="947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8" name="object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740126"/>
              </p:ext>
            </p:extLst>
          </p:nvPr>
        </p:nvGraphicFramePr>
        <p:xfrm>
          <a:off x="314348" y="2966988"/>
          <a:ext cx="6219824" cy="381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102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6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26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27940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spc="125" dirty="0">
                          <a:latin typeface="MS UI Gothic"/>
                          <a:cs typeface="MS UI Gothic"/>
                        </a:rPr>
                        <a:t>ご</a:t>
                      </a:r>
                      <a:r>
                        <a:rPr sz="1100" spc="25" dirty="0">
                          <a:latin typeface="MS UI Gothic"/>
                          <a:cs typeface="MS UI Gothic"/>
                        </a:rPr>
                        <a:t>予算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762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spc="125" dirty="0">
                          <a:latin typeface="MS UI Gothic"/>
                          <a:cs typeface="MS UI Gothic"/>
                        </a:rPr>
                        <a:t>ご</a:t>
                      </a:r>
                      <a:r>
                        <a:rPr sz="1100" spc="25" dirty="0">
                          <a:latin typeface="MS UI Gothic"/>
                          <a:cs typeface="MS UI Gothic"/>
                        </a:rPr>
                        <a:t>希</a:t>
                      </a:r>
                      <a:r>
                        <a:rPr sz="1100" spc="20" dirty="0">
                          <a:latin typeface="MS UI Gothic"/>
                          <a:cs typeface="MS UI Gothic"/>
                        </a:rPr>
                        <a:t>望</a:t>
                      </a:r>
                      <a:r>
                        <a:rPr sz="1100" spc="25" dirty="0">
                          <a:latin typeface="MS UI Gothic"/>
                          <a:cs typeface="MS UI Gothic"/>
                        </a:rPr>
                        <a:t>納期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76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49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1100" spc="20" dirty="0">
                          <a:latin typeface="MS UI Gothic"/>
                          <a:cs typeface="MS UI Gothic"/>
                        </a:rPr>
                        <a:t>数量</a:t>
                      </a:r>
                      <a:endParaRPr sz="1100" dirty="0">
                        <a:latin typeface="MS UI Gothic"/>
                        <a:cs typeface="MS UI Gothic"/>
                      </a:endParaRPr>
                    </a:p>
                  </a:txBody>
                  <a:tcPr marL="0" marR="0" marT="762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object 29"/>
          <p:cNvGraphicFramePr>
            <a:graphicFrameLocks noGrp="1"/>
          </p:cNvGraphicFramePr>
          <p:nvPr/>
        </p:nvGraphicFramePr>
        <p:xfrm>
          <a:off x="323874" y="6156168"/>
          <a:ext cx="6203313" cy="18383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6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8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31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202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71512">
                <a:tc row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8415" marR="5715" indent="8890" algn="just">
                        <a:lnSpc>
                          <a:spcPct val="102200"/>
                        </a:lnSpc>
                        <a:spcBef>
                          <a:spcPts val="665"/>
                        </a:spcBef>
                      </a:pPr>
                      <a:r>
                        <a:rPr sz="1100" dirty="0">
                          <a:latin typeface="MS UI Gothic"/>
                          <a:cs typeface="MS UI Gothic"/>
                        </a:rPr>
                        <a:t>ご 連 絡 先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190"/>
                        </a:lnSpc>
                        <a:spcBef>
                          <a:spcPts val="60"/>
                        </a:spcBef>
                      </a:pPr>
                      <a:r>
                        <a:rPr sz="1100" spc="-10" dirty="0">
                          <a:latin typeface="MS UI Gothic"/>
                          <a:cs typeface="MS UI Gothic"/>
                        </a:rPr>
                        <a:t>フ</a:t>
                      </a:r>
                      <a:r>
                        <a:rPr sz="1100" spc="-20" dirty="0">
                          <a:latin typeface="MS UI Gothic"/>
                          <a:cs typeface="MS UI Gothic"/>
                        </a:rPr>
                        <a:t>リ</a:t>
                      </a:r>
                      <a:r>
                        <a:rPr sz="1100" spc="5" dirty="0">
                          <a:latin typeface="MS UI Gothic"/>
                          <a:cs typeface="MS UI Gothic"/>
                        </a:rPr>
                        <a:t>ガ</a:t>
                      </a:r>
                      <a:r>
                        <a:rPr sz="1100" dirty="0">
                          <a:latin typeface="MS UI Gothic"/>
                          <a:cs typeface="MS UI Gothic"/>
                        </a:rPr>
                        <a:t>ナ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762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23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52729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spc="-20" dirty="0">
                          <a:latin typeface="MS UI Gothic"/>
                          <a:cs typeface="MS UI Gothic"/>
                        </a:rPr>
                        <a:t>お</a:t>
                      </a:r>
                      <a:r>
                        <a:rPr sz="1100" dirty="0">
                          <a:latin typeface="MS UI Gothic"/>
                          <a:cs typeface="MS UI Gothic"/>
                        </a:rPr>
                        <a:t>名前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8382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5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86690" algn="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spc="-20" dirty="0">
                          <a:latin typeface="MS UI Gothic"/>
                          <a:cs typeface="MS UI Gothic"/>
                        </a:rPr>
                        <a:t>お</a:t>
                      </a:r>
                      <a:r>
                        <a:rPr sz="1100" dirty="0">
                          <a:latin typeface="MS UI Gothic"/>
                          <a:cs typeface="MS UI Gothic"/>
                        </a:rPr>
                        <a:t>勤</a:t>
                      </a:r>
                      <a:r>
                        <a:rPr sz="1100" spc="-60" dirty="0">
                          <a:latin typeface="MS UI Gothic"/>
                          <a:cs typeface="MS UI Gothic"/>
                        </a:rPr>
                        <a:t>め</a:t>
                      </a:r>
                      <a:r>
                        <a:rPr sz="1100" dirty="0">
                          <a:latin typeface="MS UI Gothic"/>
                          <a:cs typeface="MS UI Gothic"/>
                        </a:rPr>
                        <a:t>先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8382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spc="20" dirty="0">
                          <a:latin typeface="MS UI Gothic"/>
                          <a:cs typeface="MS UI Gothic"/>
                        </a:rPr>
                        <a:t>所属部署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23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1145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spc="125" dirty="0">
                          <a:latin typeface="MS UI Gothic"/>
                          <a:cs typeface="MS UI Gothic"/>
                        </a:rPr>
                        <a:t>ご</a:t>
                      </a:r>
                      <a:r>
                        <a:rPr sz="1100" spc="25" dirty="0">
                          <a:latin typeface="MS UI Gothic"/>
                          <a:cs typeface="MS UI Gothic"/>
                        </a:rPr>
                        <a:t>住所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8382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39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dirty="0">
                          <a:latin typeface="MS UI Gothic"/>
                          <a:cs typeface="MS UI Gothic"/>
                        </a:rPr>
                        <a:t>TEL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8382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spc="-10" dirty="0">
                          <a:latin typeface="MS UI Gothic"/>
                          <a:cs typeface="MS UI Gothic"/>
                        </a:rPr>
                        <a:t>FAX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38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1100" spc="-5" dirty="0">
                          <a:latin typeface="MS UI Gothic"/>
                          <a:cs typeface="MS UI Gothic"/>
                        </a:rPr>
                        <a:t>Email</a:t>
                      </a:r>
                      <a:endParaRPr sz="1100">
                        <a:latin typeface="MS UI Gothic"/>
                        <a:cs typeface="MS UI Gothic"/>
                      </a:endParaRPr>
                    </a:p>
                  </a:txBody>
                  <a:tcPr marL="0" marR="0" marT="8382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0" name="object 30"/>
          <p:cNvSpPr txBox="1"/>
          <p:nvPr/>
        </p:nvSpPr>
        <p:spPr>
          <a:xfrm>
            <a:off x="344443" y="8094160"/>
            <a:ext cx="1019175" cy="29210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sz="800" spc="20" dirty="0">
                <a:latin typeface="MS UI Gothic"/>
                <a:cs typeface="MS UI Gothic"/>
              </a:rPr>
              <a:t>通常</a:t>
            </a:r>
            <a:r>
              <a:rPr sz="800" spc="-10" dirty="0">
                <a:latin typeface="MS UI Gothic"/>
                <a:cs typeface="MS UI Gothic"/>
              </a:rPr>
              <a:t>、</a:t>
            </a:r>
            <a:r>
              <a:rPr sz="800" spc="20" dirty="0">
                <a:latin typeface="MS UI Gothic"/>
                <a:cs typeface="MS UI Gothic"/>
              </a:rPr>
              <a:t>商品</a:t>
            </a:r>
            <a:r>
              <a:rPr sz="800" spc="120" dirty="0">
                <a:latin typeface="MS UI Gothic"/>
                <a:cs typeface="MS UI Gothic"/>
              </a:rPr>
              <a:t>を</a:t>
            </a:r>
            <a:endParaRPr sz="800">
              <a:latin typeface="MS UI Gothic"/>
              <a:cs typeface="MS UI Gothic"/>
            </a:endParaRPr>
          </a:p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800" spc="20" dirty="0">
                <a:latin typeface="MS UI Gothic"/>
                <a:cs typeface="MS UI Gothic"/>
              </a:rPr>
              <a:t>購入</a:t>
            </a:r>
            <a:r>
              <a:rPr sz="800" spc="15" dirty="0">
                <a:latin typeface="MS UI Gothic"/>
                <a:cs typeface="MS UI Gothic"/>
              </a:rPr>
              <a:t>し</a:t>
            </a:r>
            <a:r>
              <a:rPr sz="800" spc="120" dirty="0">
                <a:latin typeface="MS UI Gothic"/>
                <a:cs typeface="MS UI Gothic"/>
              </a:rPr>
              <a:t>て</a:t>
            </a:r>
            <a:r>
              <a:rPr sz="800" spc="90" dirty="0">
                <a:latin typeface="MS UI Gothic"/>
                <a:cs typeface="MS UI Gothic"/>
              </a:rPr>
              <a:t>い</a:t>
            </a:r>
            <a:r>
              <a:rPr sz="800" spc="135" dirty="0">
                <a:latin typeface="MS UI Gothic"/>
                <a:cs typeface="MS UI Gothic"/>
              </a:rPr>
              <a:t>る</a:t>
            </a:r>
            <a:r>
              <a:rPr sz="800" spc="20" dirty="0">
                <a:latin typeface="MS UI Gothic"/>
                <a:cs typeface="MS UI Gothic"/>
              </a:rPr>
              <a:t>販売店</a:t>
            </a:r>
            <a:r>
              <a:rPr sz="800" spc="45" dirty="0">
                <a:latin typeface="MS UI Gothic"/>
                <a:cs typeface="MS UI Gothic"/>
              </a:rPr>
              <a:t>名</a:t>
            </a:r>
            <a:endParaRPr sz="800">
              <a:latin typeface="MS UI Gothic"/>
              <a:cs typeface="MS UI Gothic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333367" y="8080664"/>
            <a:ext cx="6191885" cy="0"/>
          </a:xfrm>
          <a:custGeom>
            <a:avLst/>
            <a:gdLst/>
            <a:ahLst/>
            <a:cxnLst/>
            <a:rect l="l" t="t" r="r" b="b"/>
            <a:pathLst>
              <a:path w="6191884">
                <a:moveTo>
                  <a:pt x="0" y="0"/>
                </a:moveTo>
                <a:lnTo>
                  <a:pt x="6191313" y="0"/>
                </a:lnTo>
              </a:path>
            </a:pathLst>
          </a:custGeom>
          <a:ln w="92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28612" y="8080819"/>
            <a:ext cx="6200775" cy="0"/>
          </a:xfrm>
          <a:custGeom>
            <a:avLst/>
            <a:gdLst/>
            <a:ahLst/>
            <a:cxnLst/>
            <a:rect l="l" t="t" r="r" b="b"/>
            <a:pathLst>
              <a:path w="6200775">
                <a:moveTo>
                  <a:pt x="0" y="0"/>
                </a:moveTo>
                <a:lnTo>
                  <a:pt x="6200760" y="0"/>
                </a:lnTo>
              </a:path>
            </a:pathLst>
          </a:custGeom>
          <a:ln w="95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457176" y="8090241"/>
            <a:ext cx="0" cy="323850"/>
          </a:xfrm>
          <a:custGeom>
            <a:avLst/>
            <a:gdLst/>
            <a:ahLst/>
            <a:cxnLst/>
            <a:rect l="l" t="t" r="r" b="b"/>
            <a:pathLst>
              <a:path h="323850">
                <a:moveTo>
                  <a:pt x="0" y="0"/>
                </a:moveTo>
                <a:lnTo>
                  <a:pt x="0" y="323747"/>
                </a:lnTo>
              </a:path>
            </a:pathLst>
          </a:custGeom>
          <a:ln w="95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457176" y="8085607"/>
            <a:ext cx="0" cy="333375"/>
          </a:xfrm>
          <a:custGeom>
            <a:avLst/>
            <a:gdLst/>
            <a:ahLst/>
            <a:cxnLst/>
            <a:rect l="l" t="t" r="r" b="b"/>
            <a:pathLst>
              <a:path h="333375">
                <a:moveTo>
                  <a:pt x="0" y="0"/>
                </a:moveTo>
                <a:lnTo>
                  <a:pt x="0" y="333324"/>
                </a:lnTo>
              </a:path>
            </a:pathLst>
          </a:custGeom>
          <a:ln w="95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33367" y="8413988"/>
            <a:ext cx="6191885" cy="0"/>
          </a:xfrm>
          <a:custGeom>
            <a:avLst/>
            <a:gdLst/>
            <a:ahLst/>
            <a:cxnLst/>
            <a:rect l="l" t="t" r="r" b="b"/>
            <a:pathLst>
              <a:path w="6191884">
                <a:moveTo>
                  <a:pt x="0" y="0"/>
                </a:moveTo>
                <a:lnTo>
                  <a:pt x="6191313" y="0"/>
                </a:lnTo>
              </a:path>
            </a:pathLst>
          </a:custGeom>
          <a:ln w="926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328612" y="8414142"/>
            <a:ext cx="6200775" cy="0"/>
          </a:xfrm>
          <a:custGeom>
            <a:avLst/>
            <a:gdLst/>
            <a:ahLst/>
            <a:cxnLst/>
            <a:rect l="l" t="t" r="r" b="b"/>
            <a:pathLst>
              <a:path w="6200775">
                <a:moveTo>
                  <a:pt x="0" y="0"/>
                </a:moveTo>
                <a:lnTo>
                  <a:pt x="6200760" y="0"/>
                </a:lnTo>
              </a:path>
            </a:pathLst>
          </a:custGeom>
          <a:ln w="957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529372" y="8076031"/>
            <a:ext cx="0" cy="10160"/>
          </a:xfrm>
          <a:custGeom>
            <a:avLst/>
            <a:gdLst/>
            <a:ahLst/>
            <a:cxnLst/>
            <a:rect l="l" t="t" r="r" b="b"/>
            <a:pathLst>
              <a:path h="10159">
                <a:moveTo>
                  <a:pt x="0" y="9576"/>
                </a:moveTo>
                <a:lnTo>
                  <a:pt x="0" y="0"/>
                </a:lnTo>
                <a:lnTo>
                  <a:pt x="0" y="9576"/>
                </a:lnTo>
                <a:close/>
              </a:path>
            </a:pathLst>
          </a:custGeom>
          <a:solidFill>
            <a:srgbClr val="DADC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529372" y="8409354"/>
            <a:ext cx="0" cy="10160"/>
          </a:xfrm>
          <a:custGeom>
            <a:avLst/>
            <a:gdLst/>
            <a:ahLst/>
            <a:cxnLst/>
            <a:rect l="l" t="t" r="r" b="b"/>
            <a:pathLst>
              <a:path h="10159">
                <a:moveTo>
                  <a:pt x="0" y="0"/>
                </a:moveTo>
                <a:lnTo>
                  <a:pt x="0" y="9576"/>
                </a:lnTo>
                <a:lnTo>
                  <a:pt x="0" y="0"/>
                </a:lnTo>
                <a:close/>
              </a:path>
            </a:pathLst>
          </a:custGeom>
          <a:solidFill>
            <a:srgbClr val="DADCDD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58</Words>
  <Application>Microsoft Office PowerPoint</Application>
  <PresentationFormat>画面に合わせる (4:3)</PresentationFormat>
  <Paragraphs>24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MS UI Gothic</vt:lpstr>
      <vt:lpstr>Calibri</vt:lpstr>
      <vt:lpstr>Times New Roman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吉澤 智明</dc:creator>
  <cp:lastModifiedBy>植田 奈月</cp:lastModifiedBy>
  <cp:revision>5</cp:revision>
  <dcterms:created xsi:type="dcterms:W3CDTF">2019-07-17T00:17:20Z</dcterms:created>
  <dcterms:modified xsi:type="dcterms:W3CDTF">2019-07-17T00:56:25Z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2015-04-15T00:00:00Z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2019-07-17T00:00:00Z</vt:filetime>
  </property>
</Properties>
</file>